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sldIdLst>
    <p:sldId id="256" r:id="rId5"/>
    <p:sldId id="282" r:id="rId6"/>
    <p:sldId id="281" r:id="rId7"/>
    <p:sldId id="283" r:id="rId8"/>
    <p:sldId id="284" r:id="rId9"/>
    <p:sldId id="285" r:id="rId10"/>
    <p:sldId id="286" r:id="rId11"/>
    <p:sldId id="287" r:id="rId12"/>
    <p:sldId id="288" r:id="rId13"/>
    <p:sldId id="289" r:id="rId14"/>
    <p:sldId id="290" r:id="rId15"/>
    <p:sldId id="291" r:id="rId16"/>
    <p:sldId id="293" r:id="rId17"/>
    <p:sldId id="294" r:id="rId18"/>
    <p:sldId id="295" r:id="rId19"/>
    <p:sldId id="296" r:id="rId20"/>
    <p:sldId id="297" r:id="rId21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E92CF"/>
    <a:srgbClr val="FFCC99"/>
    <a:srgbClr val="FFFF99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C33D34E-F701-4A27-99E2-C4C695D02B8A}" v="6" dt="2022-03-22T10:03:33.95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essuno stile, nessuna grigli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essuno stile, griglia tabel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1E4AEA4-8DFA-4A89-87EB-49C32662AFE0}" styleName="Stile medio 2 - Color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Stile medio 2 - Colore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Stile medio 2 - Colore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660B408-B3CF-4A94-85FC-2B1E0A45F4A2}" styleName="Stile scuro 2 - Colore 1/Color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B301B821-A1FF-4177-AEE7-76D212191A09}" styleName="Stile medio 1 - Color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576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iovanna Bonsignore" userId="dc8986eb-ef29-4893-adac-e5cb9a69281c" providerId="ADAL" clId="{CF400024-2E71-4042-9B06-4E699549B491}"/>
    <pc:docChg chg="modSld sldOrd">
      <pc:chgData name="Giovanna Bonsignore" userId="dc8986eb-ef29-4893-adac-e5cb9a69281c" providerId="ADAL" clId="{CF400024-2E71-4042-9B06-4E699549B491}" dt="2020-11-26T07:57:42.152" v="1"/>
      <pc:docMkLst>
        <pc:docMk/>
      </pc:docMkLst>
      <pc:sldChg chg="ord">
        <pc:chgData name="Giovanna Bonsignore" userId="dc8986eb-ef29-4893-adac-e5cb9a69281c" providerId="ADAL" clId="{CF400024-2E71-4042-9B06-4E699549B491}" dt="2020-11-26T07:57:42.152" v="1"/>
        <pc:sldMkLst>
          <pc:docMk/>
          <pc:sldMk cId="924136905" sldId="281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C4BFA-962A-49E7-ADAB-0F6B85364A54}" type="datetimeFigureOut">
              <a:rPr lang="it-IT" smtClean="0"/>
              <a:t>22/03/2022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B2E53-71AA-4F81-B410-21BCB66AA23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444219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C4BFA-962A-49E7-ADAB-0F6B85364A54}" type="datetimeFigureOut">
              <a:rPr lang="it-IT" smtClean="0"/>
              <a:t>22/03/2022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B2E53-71AA-4F81-B410-21BCB66AA23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288324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anchor="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C4BFA-962A-49E7-ADAB-0F6B85364A54}" type="datetimeFigureOut">
              <a:rPr lang="it-IT" smtClean="0"/>
              <a:t>22/03/2022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B2E53-71AA-4F81-B410-21BCB66AA23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361953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C4BFA-962A-49E7-ADAB-0F6B85364A54}" type="datetimeFigureOut">
              <a:rPr lang="it-IT" smtClean="0"/>
              <a:t>22/03/2022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B2E53-71AA-4F81-B410-21BCB66AA23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695480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C4BFA-962A-49E7-ADAB-0F6B85364A54}" type="datetimeFigureOut">
              <a:rPr lang="it-IT" smtClean="0"/>
              <a:t>22/03/2022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B2E53-71AA-4F81-B410-21BCB66AA23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728811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C4BFA-962A-49E7-ADAB-0F6B85364A54}" type="datetimeFigureOut">
              <a:rPr lang="it-IT" smtClean="0"/>
              <a:t>22/03/2022</a:t>
            </a:fld>
            <a:endParaRPr lang="it-IT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B2E53-71AA-4F81-B410-21BCB66AA23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515655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C4BFA-962A-49E7-ADAB-0F6B85364A54}" type="datetimeFigureOut">
              <a:rPr lang="it-IT" smtClean="0"/>
              <a:t>22/03/2022</a:t>
            </a:fld>
            <a:endParaRPr lang="it-IT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B2E53-71AA-4F81-B410-21BCB66AA23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842671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C4BFA-962A-49E7-ADAB-0F6B85364A54}" type="datetimeFigureOut">
              <a:rPr lang="it-IT" smtClean="0"/>
              <a:t>22/03/2022</a:t>
            </a:fld>
            <a:endParaRPr lang="it-IT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B2E53-71AA-4F81-B410-21BCB66AA23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90576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C4BFA-962A-49E7-ADAB-0F6B85364A54}" type="datetimeFigureOut">
              <a:rPr lang="it-IT" smtClean="0"/>
              <a:t>22/03/2022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B2E53-71AA-4F81-B410-21BCB66AA23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287350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C4BFA-962A-49E7-ADAB-0F6B85364A54}" type="datetimeFigureOut">
              <a:rPr lang="it-IT" smtClean="0"/>
              <a:t>22/03/2022</a:t>
            </a:fld>
            <a:endParaRPr lang="it-IT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B2E53-71AA-4F81-B410-21BCB66AA23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782290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C4BFA-962A-49E7-ADAB-0F6B85364A54}" type="datetimeFigureOut">
              <a:rPr lang="it-IT" smtClean="0"/>
              <a:t>22/03/2022</a:t>
            </a:fld>
            <a:endParaRPr lang="it-IT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endParaRPr lang="it-IT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B2E53-71AA-4F81-B410-21BCB66AA23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814768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90C4BFA-962A-49E7-ADAB-0F6B85364A54}" type="datetimeFigureOut">
              <a:rPr lang="it-IT" smtClean="0"/>
              <a:t>22/03/2022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FBCB2E53-71AA-4F81-B410-21BCB66AA23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673976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mailto:helpdesk@aldia.team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pixabay.com/en/arrow-blue-glossy-pointer-cursor-147279/" TargetMode="Externa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reativecommons.org/licenses/by/3.0/" TargetMode="External"/><Relationship Id="rId5" Type="http://schemas.openxmlformats.org/officeDocument/2006/relationships/hyperlink" Target="https://www.flickr.com/photos/jelene/2966591130" TargetMode="External"/><Relationship Id="rId4" Type="http://schemas.openxmlformats.org/officeDocument/2006/relationships/image" Target="../media/image1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dirty="0"/>
              <a:t>Formazione Timbratore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0466" y="1044453"/>
            <a:ext cx="2340000" cy="2340000"/>
          </a:xfrm>
          <a:prstGeom prst="rect">
            <a:avLst/>
          </a:prstGeom>
        </p:spPr>
      </p:pic>
      <p:pic>
        <p:nvPicPr>
          <p:cNvPr id="5" name="Immagine 4" descr="Mr. Feels Forte">
            <a:extLst>
              <a:ext uri="{FF2B5EF4-FFF2-40B4-BE49-F238E27FC236}">
                <a16:creationId xmlns:a16="http://schemas.microsoft.com/office/drawing/2014/main" id="{574FCFC5-80DE-4455-8D50-7157B1576A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6520" y="4198486"/>
            <a:ext cx="2046237" cy="2046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6048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anchor="b"/>
          <a:lstStyle/>
          <a:p>
            <a:pPr algn="ctr"/>
            <a:r>
              <a:rPr lang="it-IT" dirty="0"/>
              <a:t>Questionario</a:t>
            </a: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660" y="1123837"/>
            <a:ext cx="2340000" cy="2340000"/>
          </a:xfr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ACC5605B-9CEF-4E6B-BFD3-EF839F7B0A45}"/>
              </a:ext>
            </a:extLst>
          </p:cNvPr>
          <p:cNvSpPr txBox="1"/>
          <p:nvPr/>
        </p:nvSpPr>
        <p:spPr>
          <a:xfrm>
            <a:off x="3504142" y="485078"/>
            <a:ext cx="8316383" cy="267765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sz="2800" b="1" dirty="0">
                <a:solidFill>
                  <a:schemeClr val="tx1"/>
                </a:solidFill>
                <a:sym typeface="Wingdings" panose="05000000000000000000" pitchFamily="2" charset="2"/>
              </a:rPr>
              <a:t>Alcune domande:</a:t>
            </a:r>
          </a:p>
          <a:p>
            <a:r>
              <a:rPr lang="it-IT" sz="2800" b="1" u="sng" dirty="0">
                <a:solidFill>
                  <a:schemeClr val="tx1"/>
                </a:solidFill>
                <a:sym typeface="Wingdings" panose="05000000000000000000" pitchFamily="2" charset="2"/>
              </a:rPr>
              <a:t>Cosa serve per timbrare?</a:t>
            </a:r>
          </a:p>
          <a:p>
            <a:pPr marL="914400" lvl="1" indent="-457200">
              <a:buFont typeface="Wingdings" panose="05000000000000000000" pitchFamily="2" charset="2"/>
              <a:buChar char="q"/>
            </a:pPr>
            <a:r>
              <a:rPr lang="it-IT" sz="2800" dirty="0">
                <a:solidFill>
                  <a:schemeClr val="tx1"/>
                </a:solidFill>
                <a:sym typeface="Wingdings" panose="05000000000000000000" pitchFamily="2" charset="2"/>
              </a:rPr>
              <a:t>PIN</a:t>
            </a:r>
          </a:p>
          <a:p>
            <a:pPr marL="914400" lvl="1" indent="-457200">
              <a:buFont typeface="Wingdings" panose="05000000000000000000" pitchFamily="2" charset="2"/>
              <a:buChar char="q"/>
            </a:pPr>
            <a:r>
              <a:rPr lang="it-IT" sz="2800" dirty="0">
                <a:solidFill>
                  <a:schemeClr val="tx1"/>
                </a:solidFill>
                <a:sym typeface="Wingdings" panose="05000000000000000000" pitchFamily="2" charset="2"/>
              </a:rPr>
              <a:t>Codice di Attivazione</a:t>
            </a:r>
          </a:p>
          <a:p>
            <a:pPr marL="914400" lvl="1" indent="-457200">
              <a:buFont typeface="Wingdings" panose="05000000000000000000" pitchFamily="2" charset="2"/>
              <a:buChar char="q"/>
            </a:pPr>
            <a:r>
              <a:rPr lang="it-IT" sz="2800" dirty="0">
                <a:solidFill>
                  <a:schemeClr val="tx1"/>
                </a:solidFill>
                <a:sym typeface="Wingdings" panose="05000000000000000000" pitchFamily="2" charset="2"/>
              </a:rPr>
              <a:t>Password</a:t>
            </a:r>
          </a:p>
          <a:p>
            <a:pPr marL="914400" lvl="1" indent="-457200">
              <a:buFont typeface="Wingdings" panose="05000000000000000000" pitchFamily="2" charset="2"/>
              <a:buChar char="q"/>
            </a:pPr>
            <a:r>
              <a:rPr lang="it-IT" sz="2800" dirty="0">
                <a:solidFill>
                  <a:schemeClr val="tx1"/>
                </a:solidFill>
                <a:sym typeface="Wingdings" panose="05000000000000000000" pitchFamily="2" charset="2"/>
              </a:rPr>
              <a:t>Nessuno di questi</a:t>
            </a:r>
          </a:p>
        </p:txBody>
      </p:sp>
      <p:pic>
        <p:nvPicPr>
          <p:cNvPr id="6" name="Immagine 5" descr="Mr. Feels Blu">
            <a:extLst>
              <a:ext uri="{FF2B5EF4-FFF2-40B4-BE49-F238E27FC236}">
                <a16:creationId xmlns:a16="http://schemas.microsoft.com/office/drawing/2014/main" id="{3610FAFC-007B-4E36-84E8-2D61FC80EBF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80948" y="3667125"/>
            <a:ext cx="1595628" cy="1595628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4EC36C28-093B-4B15-B9CC-6FE661F6EEB4}"/>
              </a:ext>
            </a:extLst>
          </p:cNvPr>
          <p:cNvSpPr txBox="1"/>
          <p:nvPr/>
        </p:nvSpPr>
        <p:spPr>
          <a:xfrm>
            <a:off x="3504141" y="3424428"/>
            <a:ext cx="8316383" cy="267765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sz="2800" b="1" dirty="0">
                <a:solidFill>
                  <a:schemeClr val="tx1"/>
                </a:solidFill>
                <a:sym typeface="Wingdings" panose="05000000000000000000" pitchFamily="2" charset="2"/>
              </a:rPr>
              <a:t>Risposta corretta:</a:t>
            </a:r>
          </a:p>
          <a:p>
            <a:r>
              <a:rPr lang="it-IT" sz="2800" dirty="0">
                <a:solidFill>
                  <a:schemeClr val="tx1"/>
                </a:solidFill>
                <a:sym typeface="Wingdings" panose="05000000000000000000" pitchFamily="2" charset="2"/>
              </a:rPr>
              <a:t>Cosa serve per timbrare?</a:t>
            </a:r>
          </a:p>
          <a:p>
            <a:pPr marL="914400" lvl="1" indent="-457200">
              <a:buFont typeface="Wingdings" panose="05000000000000000000" pitchFamily="2" charset="2"/>
              <a:buChar char="q"/>
            </a:pPr>
            <a:r>
              <a:rPr lang="it-IT" sz="2800" dirty="0">
                <a:solidFill>
                  <a:schemeClr val="tx1"/>
                </a:solidFill>
                <a:sym typeface="Wingdings" panose="05000000000000000000" pitchFamily="2" charset="2"/>
              </a:rPr>
              <a:t>PIN</a:t>
            </a:r>
          </a:p>
          <a:p>
            <a:pPr marL="914400" lvl="1" indent="-457200">
              <a:buFont typeface="Wingdings" panose="05000000000000000000" pitchFamily="2" charset="2"/>
              <a:buChar char="q"/>
            </a:pPr>
            <a:r>
              <a:rPr lang="it-IT" sz="2800" dirty="0">
                <a:solidFill>
                  <a:schemeClr val="bg1">
                    <a:lumMod val="85000"/>
                  </a:schemeClr>
                </a:solidFill>
                <a:sym typeface="Wingdings" panose="05000000000000000000" pitchFamily="2" charset="2"/>
              </a:rPr>
              <a:t>Codice di Attivazione</a:t>
            </a:r>
          </a:p>
          <a:p>
            <a:pPr marL="914400" lvl="1" indent="-457200">
              <a:buFont typeface="Wingdings" panose="05000000000000000000" pitchFamily="2" charset="2"/>
              <a:buChar char="q"/>
            </a:pPr>
            <a:r>
              <a:rPr lang="it-IT" sz="2800" dirty="0">
                <a:solidFill>
                  <a:schemeClr val="bg1">
                    <a:lumMod val="85000"/>
                  </a:schemeClr>
                </a:solidFill>
                <a:sym typeface="Wingdings" panose="05000000000000000000" pitchFamily="2" charset="2"/>
              </a:rPr>
              <a:t>Password</a:t>
            </a:r>
          </a:p>
          <a:p>
            <a:pPr marL="914400" lvl="1" indent="-457200">
              <a:buFont typeface="Wingdings" panose="05000000000000000000" pitchFamily="2" charset="2"/>
              <a:buChar char="q"/>
            </a:pPr>
            <a:r>
              <a:rPr lang="it-IT" sz="2800" dirty="0">
                <a:solidFill>
                  <a:schemeClr val="bg1">
                    <a:lumMod val="85000"/>
                  </a:schemeClr>
                </a:solidFill>
                <a:sym typeface="Wingdings" panose="05000000000000000000" pitchFamily="2" charset="2"/>
              </a:rPr>
              <a:t>Nessuno di questi</a:t>
            </a:r>
          </a:p>
        </p:txBody>
      </p:sp>
    </p:spTree>
    <p:extLst>
      <p:ext uri="{BB962C8B-B14F-4D97-AF65-F5344CB8AC3E}">
        <p14:creationId xmlns:p14="http://schemas.microsoft.com/office/powerpoint/2010/main" val="2255259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anchor="b"/>
          <a:lstStyle/>
          <a:p>
            <a:pPr algn="ctr"/>
            <a:r>
              <a:rPr lang="it-IT" dirty="0"/>
              <a:t>Questionario</a:t>
            </a: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660" y="1123837"/>
            <a:ext cx="2340000" cy="2340000"/>
          </a:xfr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ACC5605B-9CEF-4E6B-BFD3-EF839F7B0A45}"/>
              </a:ext>
            </a:extLst>
          </p:cNvPr>
          <p:cNvSpPr txBox="1"/>
          <p:nvPr/>
        </p:nvSpPr>
        <p:spPr>
          <a:xfrm>
            <a:off x="3504142" y="485078"/>
            <a:ext cx="8316383" cy="267765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sz="2800" b="1" dirty="0">
                <a:solidFill>
                  <a:schemeClr val="tx1"/>
                </a:solidFill>
                <a:sym typeface="Wingdings" panose="05000000000000000000" pitchFamily="2" charset="2"/>
              </a:rPr>
              <a:t>Alcune domande:</a:t>
            </a:r>
          </a:p>
          <a:p>
            <a:r>
              <a:rPr lang="it-IT" sz="2800" b="1" u="sng" dirty="0">
                <a:solidFill>
                  <a:schemeClr val="tx1"/>
                </a:solidFill>
                <a:sym typeface="Wingdings" panose="05000000000000000000" pitchFamily="2" charset="2"/>
              </a:rPr>
              <a:t>Cosa serve per installare il timbratore?</a:t>
            </a:r>
          </a:p>
          <a:p>
            <a:pPr marL="914400" lvl="1" indent="-457200">
              <a:buFont typeface="Wingdings" panose="05000000000000000000" pitchFamily="2" charset="2"/>
              <a:buChar char="q"/>
            </a:pPr>
            <a:r>
              <a:rPr lang="it-IT" sz="2800" dirty="0">
                <a:solidFill>
                  <a:schemeClr val="tx1"/>
                </a:solidFill>
                <a:sym typeface="Wingdings" panose="05000000000000000000" pitchFamily="2" charset="2"/>
              </a:rPr>
              <a:t>PIN</a:t>
            </a:r>
          </a:p>
          <a:p>
            <a:pPr marL="914400" lvl="1" indent="-457200">
              <a:buFont typeface="Wingdings" panose="05000000000000000000" pitchFamily="2" charset="2"/>
              <a:buChar char="q"/>
            </a:pPr>
            <a:r>
              <a:rPr lang="it-IT" sz="2800" dirty="0">
                <a:solidFill>
                  <a:schemeClr val="tx1"/>
                </a:solidFill>
                <a:sym typeface="Wingdings" panose="05000000000000000000" pitchFamily="2" charset="2"/>
              </a:rPr>
              <a:t>Codice di Attivazione</a:t>
            </a:r>
          </a:p>
          <a:p>
            <a:pPr marL="914400" lvl="1" indent="-457200">
              <a:buFont typeface="Wingdings" panose="05000000000000000000" pitchFamily="2" charset="2"/>
              <a:buChar char="q"/>
            </a:pPr>
            <a:r>
              <a:rPr lang="it-IT" sz="2800" dirty="0">
                <a:solidFill>
                  <a:schemeClr val="tx1"/>
                </a:solidFill>
                <a:sym typeface="Wingdings" panose="05000000000000000000" pitchFamily="2" charset="2"/>
              </a:rPr>
              <a:t>Password</a:t>
            </a:r>
          </a:p>
          <a:p>
            <a:pPr marL="914400" lvl="1" indent="-457200">
              <a:buFont typeface="Wingdings" panose="05000000000000000000" pitchFamily="2" charset="2"/>
              <a:buChar char="q"/>
            </a:pPr>
            <a:r>
              <a:rPr lang="it-IT" sz="2800" dirty="0">
                <a:solidFill>
                  <a:schemeClr val="tx1"/>
                </a:solidFill>
                <a:sym typeface="Wingdings" panose="05000000000000000000" pitchFamily="2" charset="2"/>
              </a:rPr>
              <a:t>Nessuno di questi</a:t>
            </a:r>
          </a:p>
        </p:txBody>
      </p:sp>
      <p:pic>
        <p:nvPicPr>
          <p:cNvPr id="6" name="Immagine 5" descr="Mr. Feels Blu">
            <a:extLst>
              <a:ext uri="{FF2B5EF4-FFF2-40B4-BE49-F238E27FC236}">
                <a16:creationId xmlns:a16="http://schemas.microsoft.com/office/drawing/2014/main" id="{3610FAFC-007B-4E36-84E8-2D61FC80EBF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80948" y="3667125"/>
            <a:ext cx="1595628" cy="1595628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4EC36C28-093B-4B15-B9CC-6FE661F6EEB4}"/>
              </a:ext>
            </a:extLst>
          </p:cNvPr>
          <p:cNvSpPr txBox="1"/>
          <p:nvPr/>
        </p:nvSpPr>
        <p:spPr>
          <a:xfrm>
            <a:off x="3504141" y="3424428"/>
            <a:ext cx="8316383" cy="267765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sz="2800" b="1" dirty="0">
                <a:solidFill>
                  <a:schemeClr val="tx1"/>
                </a:solidFill>
                <a:sym typeface="Wingdings" panose="05000000000000000000" pitchFamily="2" charset="2"/>
              </a:rPr>
              <a:t>Risposta corretta:</a:t>
            </a:r>
          </a:p>
          <a:p>
            <a:r>
              <a:rPr lang="it-IT" sz="2800" dirty="0">
                <a:solidFill>
                  <a:schemeClr val="tx1"/>
                </a:solidFill>
                <a:sym typeface="Wingdings" panose="05000000000000000000" pitchFamily="2" charset="2"/>
              </a:rPr>
              <a:t>Cosa serve per installare il timbratore?</a:t>
            </a:r>
          </a:p>
          <a:p>
            <a:pPr marL="914400" lvl="1" indent="-457200">
              <a:buFont typeface="Wingdings" panose="05000000000000000000" pitchFamily="2" charset="2"/>
              <a:buChar char="q"/>
            </a:pPr>
            <a:r>
              <a:rPr lang="it-IT" sz="2800" dirty="0">
                <a:solidFill>
                  <a:schemeClr val="bg1">
                    <a:lumMod val="85000"/>
                  </a:schemeClr>
                </a:solidFill>
                <a:sym typeface="Wingdings" panose="05000000000000000000" pitchFamily="2" charset="2"/>
              </a:rPr>
              <a:t>PIN</a:t>
            </a:r>
          </a:p>
          <a:p>
            <a:pPr marL="914400" lvl="1" indent="-457200">
              <a:buFont typeface="Wingdings" panose="05000000000000000000" pitchFamily="2" charset="2"/>
              <a:buChar char="q"/>
            </a:pPr>
            <a:r>
              <a:rPr lang="it-IT" sz="2800" dirty="0">
                <a:solidFill>
                  <a:schemeClr val="tx1"/>
                </a:solidFill>
                <a:sym typeface="Wingdings" panose="05000000000000000000" pitchFamily="2" charset="2"/>
              </a:rPr>
              <a:t>Codice di Attivazione</a:t>
            </a:r>
          </a:p>
          <a:p>
            <a:pPr marL="914400" lvl="1" indent="-457200">
              <a:buFont typeface="Wingdings" panose="05000000000000000000" pitchFamily="2" charset="2"/>
              <a:buChar char="q"/>
            </a:pPr>
            <a:r>
              <a:rPr lang="it-IT" sz="2800" dirty="0">
                <a:solidFill>
                  <a:schemeClr val="bg1">
                    <a:lumMod val="85000"/>
                  </a:schemeClr>
                </a:solidFill>
                <a:sym typeface="Wingdings" panose="05000000000000000000" pitchFamily="2" charset="2"/>
              </a:rPr>
              <a:t>Password</a:t>
            </a:r>
          </a:p>
          <a:p>
            <a:pPr marL="914400" lvl="1" indent="-457200">
              <a:buFont typeface="Wingdings" panose="05000000000000000000" pitchFamily="2" charset="2"/>
              <a:buChar char="q"/>
            </a:pPr>
            <a:r>
              <a:rPr lang="it-IT" sz="2800" dirty="0">
                <a:solidFill>
                  <a:schemeClr val="bg1">
                    <a:lumMod val="85000"/>
                  </a:schemeClr>
                </a:solidFill>
                <a:sym typeface="Wingdings" panose="05000000000000000000" pitchFamily="2" charset="2"/>
              </a:rPr>
              <a:t>Nessuno di questi</a:t>
            </a:r>
          </a:p>
        </p:txBody>
      </p:sp>
    </p:spTree>
    <p:extLst>
      <p:ext uri="{BB962C8B-B14F-4D97-AF65-F5344CB8AC3E}">
        <p14:creationId xmlns:p14="http://schemas.microsoft.com/office/powerpoint/2010/main" val="2254707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anchor="b"/>
          <a:lstStyle/>
          <a:p>
            <a:pPr algn="ctr"/>
            <a:r>
              <a:rPr lang="it-IT" dirty="0"/>
              <a:t>Questionario</a:t>
            </a: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660" y="1123837"/>
            <a:ext cx="2340000" cy="2340000"/>
          </a:xfr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ACC5605B-9CEF-4E6B-BFD3-EF839F7B0A45}"/>
              </a:ext>
            </a:extLst>
          </p:cNvPr>
          <p:cNvSpPr txBox="1"/>
          <p:nvPr/>
        </p:nvSpPr>
        <p:spPr>
          <a:xfrm>
            <a:off x="3504142" y="485078"/>
            <a:ext cx="8316383" cy="310854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sz="2800" b="1" dirty="0">
                <a:solidFill>
                  <a:schemeClr val="tx1"/>
                </a:solidFill>
                <a:sym typeface="Wingdings" panose="05000000000000000000" pitchFamily="2" charset="2"/>
              </a:rPr>
              <a:t>Alcune domande:</a:t>
            </a:r>
          </a:p>
          <a:p>
            <a:r>
              <a:rPr lang="it-IT" sz="2800" b="1" u="sng" dirty="0">
                <a:solidFill>
                  <a:schemeClr val="tx1"/>
                </a:solidFill>
                <a:sym typeface="Wingdings" panose="05000000000000000000" pitchFamily="2" charset="2"/>
              </a:rPr>
              <a:t>Dove trovo le informazioni del PIN e del Codice di attivazione?</a:t>
            </a:r>
          </a:p>
          <a:p>
            <a:pPr marL="914400" lvl="1" indent="-457200">
              <a:buFont typeface="Wingdings" panose="05000000000000000000" pitchFamily="2" charset="2"/>
              <a:buChar char="q"/>
            </a:pPr>
            <a:r>
              <a:rPr lang="it-IT" sz="2800" dirty="0">
                <a:solidFill>
                  <a:schemeClr val="tx1"/>
                </a:solidFill>
                <a:sym typeface="Wingdings" panose="05000000000000000000" pitchFamily="2" charset="2"/>
              </a:rPr>
              <a:t>Casella email personale</a:t>
            </a:r>
          </a:p>
          <a:p>
            <a:pPr marL="914400" lvl="1" indent="-457200">
              <a:buFont typeface="Wingdings" panose="05000000000000000000" pitchFamily="2" charset="2"/>
              <a:buChar char="q"/>
            </a:pPr>
            <a:r>
              <a:rPr lang="it-IT" sz="2800" dirty="0">
                <a:solidFill>
                  <a:schemeClr val="tx1"/>
                </a:solidFill>
                <a:sym typeface="Wingdings" panose="05000000000000000000" pitchFamily="2" charset="2"/>
              </a:rPr>
              <a:t>Devo chiedere all’help desk di Aldia</a:t>
            </a:r>
          </a:p>
          <a:p>
            <a:pPr marL="914400" lvl="1" indent="-457200">
              <a:buFont typeface="Wingdings" panose="05000000000000000000" pitchFamily="2" charset="2"/>
              <a:buChar char="q"/>
            </a:pPr>
            <a:r>
              <a:rPr lang="it-IT" sz="2800" dirty="0">
                <a:solidFill>
                  <a:schemeClr val="tx1"/>
                </a:solidFill>
                <a:sym typeface="Wingdings" panose="05000000000000000000" pitchFamily="2" charset="2"/>
              </a:rPr>
              <a:t>Casella email aziendale aldia.it</a:t>
            </a:r>
          </a:p>
          <a:p>
            <a:pPr marL="914400" lvl="1" indent="-457200">
              <a:buFont typeface="Wingdings" panose="05000000000000000000" pitchFamily="2" charset="2"/>
              <a:buChar char="q"/>
            </a:pPr>
            <a:r>
              <a:rPr lang="it-IT" sz="2800" dirty="0">
                <a:solidFill>
                  <a:schemeClr val="tx1"/>
                </a:solidFill>
                <a:sym typeface="Wingdings" panose="05000000000000000000" pitchFamily="2" charset="2"/>
              </a:rPr>
              <a:t>Nessuno di questi</a:t>
            </a:r>
          </a:p>
        </p:txBody>
      </p:sp>
      <p:pic>
        <p:nvPicPr>
          <p:cNvPr id="6" name="Immagine 5" descr="Mr. Feels Blu">
            <a:extLst>
              <a:ext uri="{FF2B5EF4-FFF2-40B4-BE49-F238E27FC236}">
                <a16:creationId xmlns:a16="http://schemas.microsoft.com/office/drawing/2014/main" id="{3610FAFC-007B-4E36-84E8-2D61FC80EBF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80948" y="3667125"/>
            <a:ext cx="1595628" cy="1595628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4EC36C28-093B-4B15-B9CC-6FE661F6EEB4}"/>
              </a:ext>
            </a:extLst>
          </p:cNvPr>
          <p:cNvSpPr txBox="1"/>
          <p:nvPr/>
        </p:nvSpPr>
        <p:spPr>
          <a:xfrm>
            <a:off x="3504141" y="3593621"/>
            <a:ext cx="8316383" cy="310854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sz="2800" b="1" dirty="0">
                <a:solidFill>
                  <a:schemeClr val="tx1"/>
                </a:solidFill>
                <a:sym typeface="Wingdings" panose="05000000000000000000" pitchFamily="2" charset="2"/>
              </a:rPr>
              <a:t>Risposta corretta:</a:t>
            </a:r>
          </a:p>
          <a:p>
            <a:r>
              <a:rPr lang="it-IT" sz="2800" dirty="0">
                <a:solidFill>
                  <a:schemeClr val="tx1"/>
                </a:solidFill>
                <a:sym typeface="Wingdings" panose="05000000000000000000" pitchFamily="2" charset="2"/>
              </a:rPr>
              <a:t>Dove trovo le informazioni del PIN e del Codice di attivazione?</a:t>
            </a:r>
          </a:p>
          <a:p>
            <a:pPr marL="914400" lvl="1" indent="-457200">
              <a:buFont typeface="Wingdings" panose="05000000000000000000" pitchFamily="2" charset="2"/>
              <a:buChar char="q"/>
            </a:pPr>
            <a:r>
              <a:rPr lang="it-IT" sz="2800" dirty="0">
                <a:solidFill>
                  <a:schemeClr val="bg1">
                    <a:lumMod val="85000"/>
                  </a:schemeClr>
                </a:solidFill>
                <a:sym typeface="Wingdings" panose="05000000000000000000" pitchFamily="2" charset="2"/>
              </a:rPr>
              <a:t>Casella email personale</a:t>
            </a:r>
          </a:p>
          <a:p>
            <a:pPr marL="914400" lvl="1" indent="-457200">
              <a:buFont typeface="Wingdings" panose="05000000000000000000" pitchFamily="2" charset="2"/>
              <a:buChar char="q"/>
            </a:pPr>
            <a:r>
              <a:rPr lang="it-IT" sz="2800" dirty="0">
                <a:solidFill>
                  <a:schemeClr val="bg1">
                    <a:lumMod val="85000"/>
                  </a:schemeClr>
                </a:solidFill>
                <a:sym typeface="Wingdings" panose="05000000000000000000" pitchFamily="2" charset="2"/>
              </a:rPr>
              <a:t>Devo chiedere all’help desk di Aldia</a:t>
            </a:r>
          </a:p>
          <a:p>
            <a:pPr marL="914400" lvl="1" indent="-457200">
              <a:buFont typeface="Wingdings" panose="05000000000000000000" pitchFamily="2" charset="2"/>
              <a:buChar char="q"/>
            </a:pPr>
            <a:r>
              <a:rPr lang="it-IT" sz="2800" dirty="0">
                <a:solidFill>
                  <a:schemeClr val="tx1"/>
                </a:solidFill>
                <a:sym typeface="Wingdings" panose="05000000000000000000" pitchFamily="2" charset="2"/>
              </a:rPr>
              <a:t>Casella email aziendale </a:t>
            </a:r>
            <a:r>
              <a:rPr lang="it-IT" sz="2800" b="1" dirty="0">
                <a:solidFill>
                  <a:schemeClr val="tx1"/>
                </a:solidFill>
                <a:sym typeface="Wingdings" panose="05000000000000000000" pitchFamily="2" charset="2"/>
              </a:rPr>
              <a:t>aldia.it</a:t>
            </a:r>
          </a:p>
          <a:p>
            <a:pPr marL="914400" lvl="1" indent="-457200">
              <a:buFont typeface="Wingdings" panose="05000000000000000000" pitchFamily="2" charset="2"/>
              <a:buChar char="q"/>
            </a:pPr>
            <a:r>
              <a:rPr lang="it-IT" sz="2800" dirty="0">
                <a:solidFill>
                  <a:schemeClr val="bg1">
                    <a:lumMod val="85000"/>
                  </a:schemeClr>
                </a:solidFill>
                <a:sym typeface="Wingdings" panose="05000000000000000000" pitchFamily="2" charset="2"/>
              </a:rPr>
              <a:t>Nessuno di questi</a:t>
            </a:r>
          </a:p>
        </p:txBody>
      </p:sp>
    </p:spTree>
    <p:extLst>
      <p:ext uri="{BB962C8B-B14F-4D97-AF65-F5344CB8AC3E}">
        <p14:creationId xmlns:p14="http://schemas.microsoft.com/office/powerpoint/2010/main" val="4115415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anchor="b"/>
          <a:lstStyle/>
          <a:p>
            <a:pPr algn="ctr"/>
            <a:r>
              <a:rPr lang="it-IT" dirty="0"/>
              <a:t>Questionario</a:t>
            </a: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660" y="1123837"/>
            <a:ext cx="2340000" cy="2340000"/>
          </a:xfr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ACC5605B-9CEF-4E6B-BFD3-EF839F7B0A45}"/>
              </a:ext>
            </a:extLst>
          </p:cNvPr>
          <p:cNvSpPr txBox="1"/>
          <p:nvPr/>
        </p:nvSpPr>
        <p:spPr>
          <a:xfrm>
            <a:off x="3504142" y="485078"/>
            <a:ext cx="8316383" cy="310854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sz="2800" b="1" dirty="0">
                <a:solidFill>
                  <a:schemeClr val="tx1"/>
                </a:solidFill>
                <a:sym typeface="Wingdings" panose="05000000000000000000" pitchFamily="2" charset="2"/>
              </a:rPr>
              <a:t>Alcune domande:</a:t>
            </a:r>
          </a:p>
          <a:p>
            <a:r>
              <a:rPr lang="it-IT" sz="2400" b="1" u="sng" dirty="0">
                <a:solidFill>
                  <a:schemeClr val="tx1"/>
                </a:solidFill>
                <a:sym typeface="Wingdings" panose="05000000000000000000" pitchFamily="2" charset="2"/>
              </a:rPr>
              <a:t>Se timbro e mi esce il messaggio </a:t>
            </a:r>
            <a:r>
              <a:rPr lang="it-IT" sz="2400" b="1" u="sng" dirty="0">
                <a:solidFill>
                  <a:schemeClr val="accent5">
                    <a:lumMod val="75000"/>
                  </a:schemeClr>
                </a:solidFill>
                <a:sym typeface="Wingdings" panose="05000000000000000000" pitchFamily="2" charset="2"/>
              </a:rPr>
              <a:t>verde</a:t>
            </a:r>
            <a:r>
              <a:rPr lang="it-IT" sz="2400" b="1" u="sng" dirty="0">
                <a:solidFill>
                  <a:schemeClr val="tx1"/>
                </a:solidFill>
                <a:sym typeface="Wingdings" panose="05000000000000000000" pitchFamily="2" charset="2"/>
              </a:rPr>
              <a:t> cosa significa?</a:t>
            </a:r>
          </a:p>
          <a:p>
            <a:pPr marL="914400" lvl="1" indent="-457200">
              <a:buFont typeface="Wingdings" panose="05000000000000000000" pitchFamily="2" charset="2"/>
              <a:buChar char="q"/>
            </a:pPr>
            <a:r>
              <a:rPr lang="it-IT" sz="2400" dirty="0">
                <a:solidFill>
                  <a:schemeClr val="tx1"/>
                </a:solidFill>
                <a:sym typeface="Wingdings" panose="05000000000000000000" pitchFamily="2" charset="2"/>
              </a:rPr>
              <a:t>Non ho effettuato la timbratura</a:t>
            </a:r>
          </a:p>
          <a:p>
            <a:pPr marL="914400" lvl="1" indent="-457200">
              <a:buFont typeface="Wingdings" panose="05000000000000000000" pitchFamily="2" charset="2"/>
              <a:buChar char="q"/>
            </a:pPr>
            <a:r>
              <a:rPr lang="it-IT" sz="2400" dirty="0">
                <a:solidFill>
                  <a:schemeClr val="tx1"/>
                </a:solidFill>
                <a:sym typeface="Wingdings" panose="05000000000000000000" pitchFamily="2" charset="2"/>
              </a:rPr>
              <a:t>Devo chiedere all’help desk di Aldia</a:t>
            </a:r>
          </a:p>
          <a:p>
            <a:pPr marL="914400" lvl="1" indent="-457200">
              <a:buFont typeface="Wingdings" panose="05000000000000000000" pitchFamily="2" charset="2"/>
              <a:buChar char="q"/>
            </a:pPr>
            <a:r>
              <a:rPr lang="it-IT" sz="2400" dirty="0">
                <a:solidFill>
                  <a:schemeClr val="tx1"/>
                </a:solidFill>
                <a:sym typeface="Wingdings" panose="05000000000000000000" pitchFamily="2" charset="2"/>
              </a:rPr>
              <a:t>Timbratura che devo correggere manualmente</a:t>
            </a:r>
          </a:p>
          <a:p>
            <a:pPr marL="914400" lvl="1" indent="-457200">
              <a:buFont typeface="Wingdings" panose="05000000000000000000" pitchFamily="2" charset="2"/>
              <a:buChar char="q"/>
            </a:pPr>
            <a:r>
              <a:rPr lang="it-IT" sz="2400" dirty="0">
                <a:solidFill>
                  <a:schemeClr val="tx1"/>
                </a:solidFill>
                <a:sym typeface="Wingdings" panose="05000000000000000000" pitchFamily="2" charset="2"/>
              </a:rPr>
              <a:t>Timbratura effettuata all’interno del range da 15 </a:t>
            </a:r>
            <a:r>
              <a:rPr lang="it-IT" sz="2400" dirty="0" err="1">
                <a:solidFill>
                  <a:schemeClr val="tx1"/>
                </a:solidFill>
                <a:sym typeface="Wingdings" panose="05000000000000000000" pitchFamily="2" charset="2"/>
              </a:rPr>
              <a:t>min</a:t>
            </a:r>
            <a:r>
              <a:rPr lang="it-IT" sz="2400" dirty="0">
                <a:solidFill>
                  <a:schemeClr val="tx1"/>
                </a:solidFill>
                <a:sym typeface="Wingdings" panose="05000000000000000000" pitchFamily="2" charset="2"/>
              </a:rPr>
              <a:t> prima a 15 </a:t>
            </a:r>
            <a:r>
              <a:rPr lang="it-IT" sz="2400" dirty="0" err="1">
                <a:solidFill>
                  <a:schemeClr val="tx1"/>
                </a:solidFill>
                <a:sym typeface="Wingdings" panose="05000000000000000000" pitchFamily="2" charset="2"/>
              </a:rPr>
              <a:t>min</a:t>
            </a:r>
            <a:r>
              <a:rPr lang="it-IT" sz="2400" dirty="0">
                <a:solidFill>
                  <a:schemeClr val="tx1"/>
                </a:solidFill>
                <a:sym typeface="Wingdings" panose="05000000000000000000" pitchFamily="2" charset="2"/>
              </a:rPr>
              <a:t> dopo l’inizio del servizio e associata alla pianificazione</a:t>
            </a:r>
          </a:p>
        </p:txBody>
      </p:sp>
      <p:pic>
        <p:nvPicPr>
          <p:cNvPr id="6" name="Immagine 5" descr="Mr. Feels Blu">
            <a:extLst>
              <a:ext uri="{FF2B5EF4-FFF2-40B4-BE49-F238E27FC236}">
                <a16:creationId xmlns:a16="http://schemas.microsoft.com/office/drawing/2014/main" id="{3610FAFC-007B-4E36-84E8-2D61FC80EBF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80948" y="3667125"/>
            <a:ext cx="1595628" cy="1595628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4EC36C28-093B-4B15-B9CC-6FE661F6EEB4}"/>
              </a:ext>
            </a:extLst>
          </p:cNvPr>
          <p:cNvSpPr txBox="1"/>
          <p:nvPr/>
        </p:nvSpPr>
        <p:spPr>
          <a:xfrm>
            <a:off x="3504141" y="3593621"/>
            <a:ext cx="8316383" cy="353943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sz="2800" b="1" dirty="0">
                <a:solidFill>
                  <a:schemeClr val="tx1"/>
                </a:solidFill>
                <a:sym typeface="Wingdings" panose="05000000000000000000" pitchFamily="2" charset="2"/>
              </a:rPr>
              <a:t>Risposta corretta:</a:t>
            </a:r>
          </a:p>
          <a:p>
            <a:r>
              <a:rPr lang="it-IT" sz="2400" dirty="0">
                <a:solidFill>
                  <a:schemeClr val="tx1"/>
                </a:solidFill>
                <a:sym typeface="Wingdings" panose="05000000000000000000" pitchFamily="2" charset="2"/>
              </a:rPr>
              <a:t>Se timbro e mi esce il messaggio verde cosa significa?</a:t>
            </a:r>
          </a:p>
          <a:p>
            <a:pPr marL="914400" lvl="1" indent="-457200">
              <a:buFont typeface="Wingdings" panose="05000000000000000000" pitchFamily="2" charset="2"/>
              <a:buChar char="q"/>
            </a:pPr>
            <a:r>
              <a:rPr lang="it-IT" sz="2400" dirty="0">
                <a:solidFill>
                  <a:schemeClr val="bg1">
                    <a:lumMod val="85000"/>
                  </a:schemeClr>
                </a:solidFill>
                <a:sym typeface="Wingdings" panose="05000000000000000000" pitchFamily="2" charset="2"/>
              </a:rPr>
              <a:t>Non ho effettuato la timbratura</a:t>
            </a:r>
          </a:p>
          <a:p>
            <a:pPr marL="914400" lvl="1" indent="-457200">
              <a:buFont typeface="Wingdings" panose="05000000000000000000" pitchFamily="2" charset="2"/>
              <a:buChar char="q"/>
            </a:pPr>
            <a:r>
              <a:rPr lang="it-IT" sz="2400" dirty="0">
                <a:solidFill>
                  <a:schemeClr val="bg1">
                    <a:lumMod val="85000"/>
                  </a:schemeClr>
                </a:solidFill>
                <a:sym typeface="Wingdings" panose="05000000000000000000" pitchFamily="2" charset="2"/>
              </a:rPr>
              <a:t>Devo chiedere all’help desk di Aldia</a:t>
            </a:r>
          </a:p>
          <a:p>
            <a:pPr marL="914400" lvl="1" indent="-457200">
              <a:buFont typeface="Wingdings" panose="05000000000000000000" pitchFamily="2" charset="2"/>
              <a:buChar char="q"/>
            </a:pPr>
            <a:r>
              <a:rPr lang="it-IT" sz="2400" dirty="0">
                <a:solidFill>
                  <a:schemeClr val="bg1">
                    <a:lumMod val="85000"/>
                  </a:schemeClr>
                </a:solidFill>
                <a:sym typeface="Wingdings" panose="05000000000000000000" pitchFamily="2" charset="2"/>
              </a:rPr>
              <a:t>Timbratura che devo correggere manualmente</a:t>
            </a:r>
          </a:p>
          <a:p>
            <a:pPr marL="914400" lvl="1" indent="-457200">
              <a:buFont typeface="Wingdings" panose="05000000000000000000" pitchFamily="2" charset="2"/>
              <a:buChar char="q"/>
            </a:pPr>
            <a:r>
              <a:rPr lang="it-IT" sz="2400" dirty="0">
                <a:solidFill>
                  <a:schemeClr val="tx1"/>
                </a:solidFill>
                <a:sym typeface="Wingdings" panose="05000000000000000000" pitchFamily="2" charset="2"/>
              </a:rPr>
              <a:t>Timbratura effettuata all’interno del range da 15 </a:t>
            </a:r>
            <a:r>
              <a:rPr lang="it-IT" sz="2400" dirty="0" err="1">
                <a:solidFill>
                  <a:schemeClr val="tx1"/>
                </a:solidFill>
                <a:sym typeface="Wingdings" panose="05000000000000000000" pitchFamily="2" charset="2"/>
              </a:rPr>
              <a:t>min</a:t>
            </a:r>
            <a:r>
              <a:rPr lang="it-IT" sz="2400" dirty="0">
                <a:solidFill>
                  <a:schemeClr val="tx1"/>
                </a:solidFill>
                <a:sym typeface="Wingdings" panose="05000000000000000000" pitchFamily="2" charset="2"/>
              </a:rPr>
              <a:t> prima a 15 </a:t>
            </a:r>
            <a:r>
              <a:rPr lang="it-IT" sz="2400" dirty="0" err="1">
                <a:solidFill>
                  <a:schemeClr val="tx1"/>
                </a:solidFill>
                <a:sym typeface="Wingdings" panose="05000000000000000000" pitchFamily="2" charset="2"/>
              </a:rPr>
              <a:t>min</a:t>
            </a:r>
            <a:r>
              <a:rPr lang="it-IT" sz="2400" dirty="0">
                <a:solidFill>
                  <a:schemeClr val="tx1"/>
                </a:solidFill>
                <a:sym typeface="Wingdings" panose="05000000000000000000" pitchFamily="2" charset="2"/>
              </a:rPr>
              <a:t> dopo l’inizio del servizio e associata alla pianificazione</a:t>
            </a:r>
          </a:p>
          <a:p>
            <a:pPr marL="914400" lvl="1" indent="-457200">
              <a:buFont typeface="Wingdings" panose="05000000000000000000" pitchFamily="2" charset="2"/>
              <a:buChar char="q"/>
            </a:pPr>
            <a:endParaRPr lang="it-IT" sz="2800" dirty="0">
              <a:solidFill>
                <a:schemeClr val="bg1">
                  <a:lumMod val="85000"/>
                </a:schemeClr>
              </a:solidFill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486112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anchor="b"/>
          <a:lstStyle/>
          <a:p>
            <a:pPr algn="ctr"/>
            <a:r>
              <a:rPr lang="it-IT" dirty="0"/>
              <a:t>Questionario</a:t>
            </a: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660" y="1123837"/>
            <a:ext cx="2340000" cy="2340000"/>
          </a:xfr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ACC5605B-9CEF-4E6B-BFD3-EF839F7B0A45}"/>
              </a:ext>
            </a:extLst>
          </p:cNvPr>
          <p:cNvSpPr txBox="1"/>
          <p:nvPr/>
        </p:nvSpPr>
        <p:spPr>
          <a:xfrm>
            <a:off x="3504142" y="485078"/>
            <a:ext cx="8316383" cy="310854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sz="2800" b="1" dirty="0">
                <a:solidFill>
                  <a:schemeClr val="tx1"/>
                </a:solidFill>
                <a:sym typeface="Wingdings" panose="05000000000000000000" pitchFamily="2" charset="2"/>
              </a:rPr>
              <a:t>Alcune domande:</a:t>
            </a:r>
          </a:p>
          <a:p>
            <a:r>
              <a:rPr lang="it-IT" sz="2400" b="1" u="sng" dirty="0">
                <a:solidFill>
                  <a:schemeClr val="tx1"/>
                </a:solidFill>
                <a:sym typeface="Wingdings" panose="05000000000000000000" pitchFamily="2" charset="2"/>
              </a:rPr>
              <a:t>Se timbro e mi esce il messaggio </a:t>
            </a:r>
            <a:r>
              <a:rPr lang="it-IT" sz="2400" b="1" u="sng" dirty="0">
                <a:solidFill>
                  <a:srgbClr val="FF0000"/>
                </a:solidFill>
                <a:sym typeface="Wingdings" panose="05000000000000000000" pitchFamily="2" charset="2"/>
              </a:rPr>
              <a:t>rosso</a:t>
            </a:r>
            <a:r>
              <a:rPr lang="it-IT" sz="2400" b="1" u="sng" dirty="0">
                <a:solidFill>
                  <a:schemeClr val="tx1"/>
                </a:solidFill>
                <a:sym typeface="Wingdings" panose="05000000000000000000" pitchFamily="2" charset="2"/>
              </a:rPr>
              <a:t> cosa significa?</a:t>
            </a:r>
          </a:p>
          <a:p>
            <a:pPr marL="914400" lvl="1" indent="-457200">
              <a:buFont typeface="Wingdings" panose="05000000000000000000" pitchFamily="2" charset="2"/>
              <a:buChar char="q"/>
            </a:pPr>
            <a:r>
              <a:rPr lang="it-IT" sz="2400" dirty="0">
                <a:solidFill>
                  <a:schemeClr val="tx1"/>
                </a:solidFill>
                <a:sym typeface="Wingdings" panose="05000000000000000000" pitchFamily="2" charset="2"/>
              </a:rPr>
              <a:t>Non ho effettuato la timbratura</a:t>
            </a:r>
          </a:p>
          <a:p>
            <a:pPr marL="914400" lvl="1" indent="-457200">
              <a:buFont typeface="Wingdings" panose="05000000000000000000" pitchFamily="2" charset="2"/>
              <a:buChar char="q"/>
            </a:pPr>
            <a:r>
              <a:rPr lang="it-IT" sz="2400" dirty="0">
                <a:solidFill>
                  <a:schemeClr val="tx1"/>
                </a:solidFill>
                <a:sym typeface="Wingdings" panose="05000000000000000000" pitchFamily="2" charset="2"/>
              </a:rPr>
              <a:t>Timbratura effettuata oltre il range da 15 </a:t>
            </a:r>
            <a:r>
              <a:rPr lang="it-IT" sz="2400" dirty="0" err="1">
                <a:solidFill>
                  <a:schemeClr val="tx1"/>
                </a:solidFill>
                <a:sym typeface="Wingdings" panose="05000000000000000000" pitchFamily="2" charset="2"/>
              </a:rPr>
              <a:t>min</a:t>
            </a:r>
            <a:r>
              <a:rPr lang="it-IT" sz="2400" dirty="0">
                <a:solidFill>
                  <a:schemeClr val="tx1"/>
                </a:solidFill>
                <a:sym typeface="Wingdings" panose="05000000000000000000" pitchFamily="2" charset="2"/>
              </a:rPr>
              <a:t> prima a 15 </a:t>
            </a:r>
            <a:r>
              <a:rPr lang="it-IT" sz="2400" dirty="0" err="1">
                <a:solidFill>
                  <a:schemeClr val="tx1"/>
                </a:solidFill>
                <a:sym typeface="Wingdings" panose="05000000000000000000" pitchFamily="2" charset="2"/>
              </a:rPr>
              <a:t>min</a:t>
            </a:r>
            <a:r>
              <a:rPr lang="it-IT" sz="2400" dirty="0">
                <a:solidFill>
                  <a:schemeClr val="tx1"/>
                </a:solidFill>
                <a:sym typeface="Wingdings" panose="05000000000000000000" pitchFamily="2" charset="2"/>
              </a:rPr>
              <a:t> dopo l’inizio del servizio. La timbratura non è associata alla pianificazione</a:t>
            </a:r>
          </a:p>
          <a:p>
            <a:pPr marL="914400" lvl="1" indent="-457200">
              <a:buFont typeface="Wingdings" panose="05000000000000000000" pitchFamily="2" charset="2"/>
              <a:buChar char="q"/>
            </a:pPr>
            <a:r>
              <a:rPr lang="it-IT" sz="2400" dirty="0">
                <a:solidFill>
                  <a:schemeClr val="tx1"/>
                </a:solidFill>
                <a:sym typeface="Wingdings" panose="05000000000000000000" pitchFamily="2" charset="2"/>
              </a:rPr>
              <a:t>Devo chiedere all’help desk di Aldia</a:t>
            </a:r>
          </a:p>
          <a:p>
            <a:pPr marL="914400" lvl="1" indent="-457200">
              <a:buFont typeface="Wingdings" panose="05000000000000000000" pitchFamily="2" charset="2"/>
              <a:buChar char="q"/>
            </a:pPr>
            <a:r>
              <a:rPr lang="it-IT" sz="2400" dirty="0">
                <a:solidFill>
                  <a:schemeClr val="tx1"/>
                </a:solidFill>
                <a:sym typeface="Wingdings" panose="05000000000000000000" pitchFamily="2" charset="2"/>
              </a:rPr>
              <a:t>Timbratura che devo correggere manualmente</a:t>
            </a:r>
          </a:p>
        </p:txBody>
      </p:sp>
      <p:pic>
        <p:nvPicPr>
          <p:cNvPr id="6" name="Immagine 5" descr="Mr. Feels Blu">
            <a:extLst>
              <a:ext uri="{FF2B5EF4-FFF2-40B4-BE49-F238E27FC236}">
                <a16:creationId xmlns:a16="http://schemas.microsoft.com/office/drawing/2014/main" id="{3610FAFC-007B-4E36-84E8-2D61FC80EBF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80948" y="3667125"/>
            <a:ext cx="1595628" cy="1595628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4EC36C28-093B-4B15-B9CC-6FE661F6EEB4}"/>
              </a:ext>
            </a:extLst>
          </p:cNvPr>
          <p:cNvSpPr txBox="1"/>
          <p:nvPr/>
        </p:nvSpPr>
        <p:spPr>
          <a:xfrm>
            <a:off x="3504141" y="3593621"/>
            <a:ext cx="8316383" cy="310854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sz="2800" b="1" dirty="0">
                <a:solidFill>
                  <a:schemeClr val="tx1"/>
                </a:solidFill>
                <a:sym typeface="Wingdings" panose="05000000000000000000" pitchFamily="2" charset="2"/>
              </a:rPr>
              <a:t>Risposta corretta:</a:t>
            </a:r>
          </a:p>
          <a:p>
            <a:r>
              <a:rPr lang="it-IT" sz="2400" dirty="0">
                <a:solidFill>
                  <a:schemeClr val="tx1"/>
                </a:solidFill>
                <a:sym typeface="Wingdings" panose="05000000000000000000" pitchFamily="2" charset="2"/>
              </a:rPr>
              <a:t>Se timbro e mi esce il messaggio rosso cosa significa?</a:t>
            </a:r>
          </a:p>
          <a:p>
            <a:pPr marL="914400" lvl="1" indent="-457200">
              <a:buFont typeface="Wingdings" panose="05000000000000000000" pitchFamily="2" charset="2"/>
              <a:buChar char="q"/>
            </a:pPr>
            <a:r>
              <a:rPr lang="it-IT" sz="2400" dirty="0">
                <a:solidFill>
                  <a:schemeClr val="bg1">
                    <a:lumMod val="85000"/>
                  </a:schemeClr>
                </a:solidFill>
                <a:sym typeface="Wingdings" panose="05000000000000000000" pitchFamily="2" charset="2"/>
              </a:rPr>
              <a:t>Non ho effettuato la timbratura</a:t>
            </a:r>
          </a:p>
          <a:p>
            <a:pPr marL="914400" lvl="1" indent="-457200">
              <a:buFont typeface="Wingdings" panose="05000000000000000000" pitchFamily="2" charset="2"/>
              <a:buChar char="q"/>
            </a:pPr>
            <a:r>
              <a:rPr lang="it-IT" sz="2400" dirty="0">
                <a:solidFill>
                  <a:schemeClr val="tx1"/>
                </a:solidFill>
                <a:sym typeface="Wingdings" panose="05000000000000000000" pitchFamily="2" charset="2"/>
              </a:rPr>
              <a:t>Timbratura effettuata oltre il range da 15 </a:t>
            </a:r>
            <a:r>
              <a:rPr lang="it-IT" sz="2400" dirty="0" err="1">
                <a:solidFill>
                  <a:schemeClr val="tx1"/>
                </a:solidFill>
                <a:sym typeface="Wingdings" panose="05000000000000000000" pitchFamily="2" charset="2"/>
              </a:rPr>
              <a:t>min</a:t>
            </a:r>
            <a:r>
              <a:rPr lang="it-IT" sz="2400" dirty="0">
                <a:solidFill>
                  <a:schemeClr val="tx1"/>
                </a:solidFill>
                <a:sym typeface="Wingdings" panose="05000000000000000000" pitchFamily="2" charset="2"/>
              </a:rPr>
              <a:t> prima a 15 </a:t>
            </a:r>
            <a:r>
              <a:rPr lang="it-IT" sz="2400" dirty="0" err="1">
                <a:solidFill>
                  <a:schemeClr val="tx1"/>
                </a:solidFill>
                <a:sym typeface="Wingdings" panose="05000000000000000000" pitchFamily="2" charset="2"/>
              </a:rPr>
              <a:t>min</a:t>
            </a:r>
            <a:r>
              <a:rPr lang="it-IT" sz="2400" dirty="0">
                <a:solidFill>
                  <a:schemeClr val="tx1"/>
                </a:solidFill>
                <a:sym typeface="Wingdings" panose="05000000000000000000" pitchFamily="2" charset="2"/>
              </a:rPr>
              <a:t> dopo l’inizio del servizio. La timbratura non è associata alla pianificazione</a:t>
            </a:r>
          </a:p>
          <a:p>
            <a:pPr marL="914400" lvl="1" indent="-457200">
              <a:buFont typeface="Wingdings" panose="05000000000000000000" pitchFamily="2" charset="2"/>
              <a:buChar char="q"/>
            </a:pPr>
            <a:r>
              <a:rPr lang="it-IT" sz="2400" dirty="0">
                <a:solidFill>
                  <a:schemeClr val="bg1">
                    <a:lumMod val="85000"/>
                  </a:schemeClr>
                </a:solidFill>
                <a:sym typeface="Wingdings" panose="05000000000000000000" pitchFamily="2" charset="2"/>
              </a:rPr>
              <a:t>Devo chiedere all’help desk di Aldia</a:t>
            </a:r>
          </a:p>
          <a:p>
            <a:pPr marL="914400" lvl="1" indent="-457200">
              <a:buFont typeface="Wingdings" panose="05000000000000000000" pitchFamily="2" charset="2"/>
              <a:buChar char="q"/>
            </a:pPr>
            <a:r>
              <a:rPr lang="it-IT" sz="2400" dirty="0">
                <a:solidFill>
                  <a:schemeClr val="bg1">
                    <a:lumMod val="85000"/>
                  </a:schemeClr>
                </a:solidFill>
                <a:sym typeface="Wingdings" panose="05000000000000000000" pitchFamily="2" charset="2"/>
              </a:rPr>
              <a:t>Timbratura che devo correggere manualmente</a:t>
            </a:r>
          </a:p>
        </p:txBody>
      </p:sp>
    </p:spTree>
    <p:extLst>
      <p:ext uri="{BB962C8B-B14F-4D97-AF65-F5344CB8AC3E}">
        <p14:creationId xmlns:p14="http://schemas.microsoft.com/office/powerpoint/2010/main" val="2329413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anchor="b"/>
          <a:lstStyle/>
          <a:p>
            <a:pPr algn="ctr"/>
            <a:r>
              <a:rPr lang="it-IT" dirty="0"/>
              <a:t>Questionario</a:t>
            </a: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660" y="1123837"/>
            <a:ext cx="2340000" cy="2340000"/>
          </a:xfr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ACC5605B-9CEF-4E6B-BFD3-EF839F7B0A45}"/>
              </a:ext>
            </a:extLst>
          </p:cNvPr>
          <p:cNvSpPr txBox="1"/>
          <p:nvPr/>
        </p:nvSpPr>
        <p:spPr>
          <a:xfrm>
            <a:off x="3504142" y="485078"/>
            <a:ext cx="8316383" cy="273921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sz="2800" b="1" dirty="0">
                <a:solidFill>
                  <a:schemeClr val="tx1"/>
                </a:solidFill>
                <a:sym typeface="Wingdings" panose="05000000000000000000" pitchFamily="2" charset="2"/>
              </a:rPr>
              <a:t>Alcune domande:</a:t>
            </a:r>
          </a:p>
          <a:p>
            <a:r>
              <a:rPr lang="it-IT" sz="2400" b="1" u="sng" dirty="0">
                <a:solidFill>
                  <a:schemeClr val="tx1"/>
                </a:solidFill>
                <a:sym typeface="Wingdings" panose="05000000000000000000" pitchFamily="2" charset="2"/>
              </a:rPr>
              <a:t>Se timbro e mi esce il messaggio </a:t>
            </a:r>
            <a:r>
              <a:rPr lang="it-IT" sz="2400" b="1" u="sng" dirty="0">
                <a:solidFill>
                  <a:srgbClr val="FFC000"/>
                </a:solidFill>
                <a:sym typeface="Wingdings" panose="05000000000000000000" pitchFamily="2" charset="2"/>
              </a:rPr>
              <a:t>giallo</a:t>
            </a:r>
            <a:r>
              <a:rPr lang="it-IT" sz="2400" b="1" u="sng" dirty="0">
                <a:solidFill>
                  <a:schemeClr val="tx1"/>
                </a:solidFill>
                <a:sym typeface="Wingdings" panose="05000000000000000000" pitchFamily="2" charset="2"/>
              </a:rPr>
              <a:t> cosa significa?</a:t>
            </a:r>
          </a:p>
          <a:p>
            <a:pPr marL="914400" lvl="1" indent="-457200">
              <a:buFont typeface="Wingdings" panose="05000000000000000000" pitchFamily="2" charset="2"/>
              <a:buChar char="q"/>
            </a:pPr>
            <a:r>
              <a:rPr lang="it-IT" sz="2400" dirty="0">
                <a:solidFill>
                  <a:schemeClr val="tx1"/>
                </a:solidFill>
                <a:sym typeface="Wingdings" panose="05000000000000000000" pitchFamily="2" charset="2"/>
              </a:rPr>
              <a:t>Non ho effettuato la timbratura</a:t>
            </a:r>
          </a:p>
          <a:p>
            <a:pPr marL="914400" lvl="1" indent="-457200">
              <a:buFont typeface="Wingdings" panose="05000000000000000000" pitchFamily="2" charset="2"/>
              <a:buChar char="q"/>
            </a:pPr>
            <a:r>
              <a:rPr lang="it-IT" sz="2400" dirty="0">
                <a:solidFill>
                  <a:schemeClr val="tx1"/>
                </a:solidFill>
                <a:sym typeface="Wingdings" panose="05000000000000000000" pitchFamily="2" charset="2"/>
              </a:rPr>
              <a:t>Ho fatto una timbratura in un giorno in cui non era prevista nessuna pianificazione</a:t>
            </a:r>
          </a:p>
          <a:p>
            <a:pPr marL="914400" lvl="1" indent="-457200">
              <a:buFont typeface="Wingdings" panose="05000000000000000000" pitchFamily="2" charset="2"/>
              <a:buChar char="q"/>
            </a:pPr>
            <a:r>
              <a:rPr lang="it-IT" sz="2400" dirty="0">
                <a:solidFill>
                  <a:schemeClr val="tx1"/>
                </a:solidFill>
                <a:sym typeface="Wingdings" panose="05000000000000000000" pitchFamily="2" charset="2"/>
              </a:rPr>
              <a:t>Devo chiedere all’help desk di Aldia</a:t>
            </a:r>
          </a:p>
          <a:p>
            <a:pPr marL="914400" lvl="1" indent="-457200">
              <a:buFont typeface="Wingdings" panose="05000000000000000000" pitchFamily="2" charset="2"/>
              <a:buChar char="q"/>
            </a:pPr>
            <a:r>
              <a:rPr lang="it-IT" sz="2400" dirty="0">
                <a:solidFill>
                  <a:schemeClr val="tx1"/>
                </a:solidFill>
                <a:sym typeface="Wingdings" panose="05000000000000000000" pitchFamily="2" charset="2"/>
              </a:rPr>
              <a:t>Timbratura che devo correggere manualmente</a:t>
            </a:r>
          </a:p>
        </p:txBody>
      </p:sp>
      <p:pic>
        <p:nvPicPr>
          <p:cNvPr id="6" name="Immagine 5" descr="Mr. Feels Blu">
            <a:extLst>
              <a:ext uri="{FF2B5EF4-FFF2-40B4-BE49-F238E27FC236}">
                <a16:creationId xmlns:a16="http://schemas.microsoft.com/office/drawing/2014/main" id="{3610FAFC-007B-4E36-84E8-2D61FC80EBF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80948" y="3667125"/>
            <a:ext cx="1595628" cy="1595628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4EC36C28-093B-4B15-B9CC-6FE661F6EEB4}"/>
              </a:ext>
            </a:extLst>
          </p:cNvPr>
          <p:cNvSpPr txBox="1"/>
          <p:nvPr/>
        </p:nvSpPr>
        <p:spPr>
          <a:xfrm>
            <a:off x="3504141" y="3593621"/>
            <a:ext cx="8316383" cy="273921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sz="2800" b="1" dirty="0">
                <a:solidFill>
                  <a:schemeClr val="tx1"/>
                </a:solidFill>
                <a:sym typeface="Wingdings" panose="05000000000000000000" pitchFamily="2" charset="2"/>
              </a:rPr>
              <a:t>Risposta corretta:</a:t>
            </a:r>
          </a:p>
          <a:p>
            <a:r>
              <a:rPr lang="it-IT" sz="2400" dirty="0">
                <a:solidFill>
                  <a:schemeClr val="tx1"/>
                </a:solidFill>
                <a:sym typeface="Wingdings" panose="05000000000000000000" pitchFamily="2" charset="2"/>
              </a:rPr>
              <a:t>Se timbro e mi esce il messaggio </a:t>
            </a:r>
            <a:r>
              <a:rPr lang="it-IT" sz="2400" dirty="0">
                <a:solidFill>
                  <a:srgbClr val="FFC000"/>
                </a:solidFill>
                <a:sym typeface="Wingdings" panose="05000000000000000000" pitchFamily="2" charset="2"/>
              </a:rPr>
              <a:t>giallo</a:t>
            </a:r>
            <a:r>
              <a:rPr lang="it-IT" sz="2400" dirty="0">
                <a:solidFill>
                  <a:schemeClr val="tx1"/>
                </a:solidFill>
                <a:sym typeface="Wingdings" panose="05000000000000000000" pitchFamily="2" charset="2"/>
              </a:rPr>
              <a:t> cosa significa?</a:t>
            </a:r>
          </a:p>
          <a:p>
            <a:pPr marL="914400" lvl="1" indent="-457200">
              <a:buFont typeface="Wingdings" panose="05000000000000000000" pitchFamily="2" charset="2"/>
              <a:buChar char="q"/>
            </a:pPr>
            <a:r>
              <a:rPr lang="it-IT" sz="2400" dirty="0">
                <a:solidFill>
                  <a:schemeClr val="bg1">
                    <a:lumMod val="85000"/>
                  </a:schemeClr>
                </a:solidFill>
                <a:sym typeface="Wingdings" panose="05000000000000000000" pitchFamily="2" charset="2"/>
              </a:rPr>
              <a:t>Non ho effettuato la timbratura</a:t>
            </a:r>
          </a:p>
          <a:p>
            <a:pPr marL="914400" lvl="1" indent="-457200">
              <a:buFont typeface="Wingdings" panose="05000000000000000000" pitchFamily="2" charset="2"/>
              <a:buChar char="q"/>
            </a:pPr>
            <a:r>
              <a:rPr lang="it-IT" sz="2400" dirty="0">
                <a:solidFill>
                  <a:schemeClr val="tx1"/>
                </a:solidFill>
                <a:sym typeface="Wingdings" panose="05000000000000000000" pitchFamily="2" charset="2"/>
              </a:rPr>
              <a:t>Ho fatto una timbratura in un giorno in cui non era prevista nessuna pianificazione</a:t>
            </a:r>
          </a:p>
          <a:p>
            <a:pPr marL="914400" lvl="1" indent="-457200">
              <a:buFont typeface="Wingdings" panose="05000000000000000000" pitchFamily="2" charset="2"/>
              <a:buChar char="q"/>
            </a:pPr>
            <a:r>
              <a:rPr lang="it-IT" sz="2400" dirty="0">
                <a:solidFill>
                  <a:schemeClr val="bg1">
                    <a:lumMod val="85000"/>
                  </a:schemeClr>
                </a:solidFill>
                <a:sym typeface="Wingdings" panose="05000000000000000000" pitchFamily="2" charset="2"/>
              </a:rPr>
              <a:t>Devo chiedere all’help desk di Aldia</a:t>
            </a:r>
          </a:p>
          <a:p>
            <a:pPr marL="914400" lvl="1" indent="-457200">
              <a:buFont typeface="Wingdings" panose="05000000000000000000" pitchFamily="2" charset="2"/>
              <a:buChar char="q"/>
            </a:pPr>
            <a:r>
              <a:rPr lang="it-IT" sz="2400" dirty="0">
                <a:solidFill>
                  <a:schemeClr val="bg1">
                    <a:lumMod val="85000"/>
                  </a:schemeClr>
                </a:solidFill>
                <a:sym typeface="Wingdings" panose="05000000000000000000" pitchFamily="2" charset="2"/>
              </a:rPr>
              <a:t>Timbratura che devo correggere manualmente</a:t>
            </a:r>
          </a:p>
        </p:txBody>
      </p:sp>
    </p:spTree>
    <p:extLst>
      <p:ext uri="{BB962C8B-B14F-4D97-AF65-F5344CB8AC3E}">
        <p14:creationId xmlns:p14="http://schemas.microsoft.com/office/powerpoint/2010/main" val="2156480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anchor="b"/>
          <a:lstStyle/>
          <a:p>
            <a:pPr algn="ctr"/>
            <a:r>
              <a:rPr lang="it-IT" dirty="0"/>
              <a:t>Questionario</a:t>
            </a: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660" y="1123837"/>
            <a:ext cx="2340000" cy="2340000"/>
          </a:xfr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ACC5605B-9CEF-4E6B-BFD3-EF839F7B0A45}"/>
              </a:ext>
            </a:extLst>
          </p:cNvPr>
          <p:cNvSpPr txBox="1"/>
          <p:nvPr/>
        </p:nvSpPr>
        <p:spPr>
          <a:xfrm>
            <a:off x="3432863" y="792938"/>
            <a:ext cx="8316383" cy="526297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sz="4000" b="1" dirty="0">
                <a:solidFill>
                  <a:schemeClr val="tx1"/>
                </a:solidFill>
                <a:sym typeface="Wingdings" panose="05000000000000000000" pitchFamily="2" charset="2"/>
              </a:rPr>
              <a:t>Contatti HELP DESK</a:t>
            </a:r>
          </a:p>
          <a:p>
            <a:pPr algn="ctr"/>
            <a:endParaRPr lang="it-IT" sz="2800" b="1" dirty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pPr algn="ctr"/>
            <a:endParaRPr lang="it-IT" sz="2800" b="1" dirty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pPr algn="ctr"/>
            <a:r>
              <a:rPr lang="it-IT" sz="6600" b="1" dirty="0" err="1">
                <a:solidFill>
                  <a:schemeClr val="tx1"/>
                </a:solidFill>
                <a:sym typeface="Wingdings" panose="05000000000000000000" pitchFamily="2" charset="2"/>
                <a:hlinkClick r:id="rId3"/>
              </a:rPr>
              <a:t>helpdesk@aldia.team</a:t>
            </a:r>
            <a:endParaRPr lang="it-IT" sz="6600" b="1" dirty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pPr algn="ctr"/>
            <a:endParaRPr lang="it-IT" sz="6000" b="1" dirty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pPr algn="ctr"/>
            <a:r>
              <a:rPr lang="it-IT" sz="5400" b="1" dirty="0">
                <a:solidFill>
                  <a:schemeClr val="accent5">
                    <a:lumMod val="75000"/>
                  </a:schemeClr>
                </a:solidFill>
                <a:sym typeface="Wingdings" panose="05000000000000000000" pitchFamily="2" charset="2"/>
              </a:rPr>
              <a:t>Ricordati di scrivere con la tua email aziendale aldia.it</a:t>
            </a:r>
            <a:endParaRPr lang="it-IT" sz="4800" b="1" dirty="0">
              <a:solidFill>
                <a:schemeClr val="accent5">
                  <a:lumMod val="75000"/>
                </a:schemeClr>
              </a:solidFill>
              <a:sym typeface="Wingdings" panose="05000000000000000000" pitchFamily="2" charset="2"/>
            </a:endParaRPr>
          </a:p>
        </p:txBody>
      </p:sp>
      <p:pic>
        <p:nvPicPr>
          <p:cNvPr id="8" name="Immagine 7" descr="Mr Feels OK">
            <a:extLst>
              <a:ext uri="{FF2B5EF4-FFF2-40B4-BE49-F238E27FC236}">
                <a16:creationId xmlns:a16="http://schemas.microsoft.com/office/drawing/2014/main" id="{5F19CFD5-32D7-4151-99F1-E1E725C9B4E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499" y="3536330"/>
            <a:ext cx="1722598" cy="1722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7396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 anchor="b">
            <a:normAutofit fontScale="90000"/>
          </a:bodyPr>
          <a:lstStyle/>
          <a:p>
            <a:pPr algn="ctr"/>
            <a:r>
              <a:rPr lang="it-IT" dirty="0"/>
              <a:t>Grazie e…</a:t>
            </a:r>
            <a:br>
              <a:rPr lang="it-IT" dirty="0"/>
            </a:br>
            <a:br>
              <a:rPr lang="it-IT" dirty="0"/>
            </a:br>
            <a:r>
              <a:rPr lang="it-IT" dirty="0"/>
              <a:t>Buona timbratura a tutti!</a:t>
            </a: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4294967295"/>
          </p:nvPr>
        </p:nvPicPr>
        <p:blipFill>
          <a:blip r:embed="rId2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23950"/>
            <a:ext cx="2339975" cy="2339975"/>
          </a:xfrm>
        </p:spPr>
      </p:pic>
      <p:pic>
        <p:nvPicPr>
          <p:cNvPr id="9" name="Immagine 8" descr="Mr. Feels Baci">
            <a:extLst>
              <a:ext uri="{FF2B5EF4-FFF2-40B4-BE49-F238E27FC236}">
                <a16:creationId xmlns:a16="http://schemas.microsoft.com/office/drawing/2014/main" id="{049EDB89-101F-4D96-B5CB-9A0AA7A6D1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7264" y="2439682"/>
            <a:ext cx="1978636" cy="1978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0752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anchor="b"/>
          <a:lstStyle/>
          <a:p>
            <a:pPr algn="ctr"/>
            <a:br>
              <a:rPr lang="it-IT" dirty="0"/>
            </a:br>
            <a:br>
              <a:rPr lang="it-IT" dirty="0"/>
            </a:br>
            <a:br>
              <a:rPr lang="it-IT" dirty="0"/>
            </a:br>
            <a:br>
              <a:rPr lang="it-IT" dirty="0"/>
            </a:br>
            <a:br>
              <a:rPr lang="it-IT" dirty="0"/>
            </a:br>
            <a:br>
              <a:rPr lang="it-IT" dirty="0"/>
            </a:br>
            <a:br>
              <a:rPr lang="it-IT" dirty="0"/>
            </a:br>
            <a:r>
              <a:rPr lang="it-IT" dirty="0"/>
              <a:t>Indice</a:t>
            </a: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660" y="1123837"/>
            <a:ext cx="2340000" cy="2340000"/>
          </a:xfr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ACC5605B-9CEF-4E6B-BFD3-EF839F7B0A45}"/>
              </a:ext>
            </a:extLst>
          </p:cNvPr>
          <p:cNvSpPr txBox="1"/>
          <p:nvPr/>
        </p:nvSpPr>
        <p:spPr>
          <a:xfrm>
            <a:off x="3561188" y="955458"/>
            <a:ext cx="8074152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it-IT" sz="3200" dirty="0"/>
              <a:t>Quali informazioni ci sono necessarie per utilizzare gli applicativi aziendali</a:t>
            </a:r>
          </a:p>
          <a:p>
            <a:pPr marL="514350" indent="-514350">
              <a:buFont typeface="+mj-lt"/>
              <a:buAutoNum type="arabicPeriod"/>
            </a:pPr>
            <a:endParaRPr lang="it-IT" sz="3200" dirty="0"/>
          </a:p>
          <a:p>
            <a:pPr marL="514350" indent="-514350">
              <a:buFont typeface="+mj-lt"/>
              <a:buAutoNum type="arabicPeriod"/>
            </a:pPr>
            <a:r>
              <a:rPr lang="it-IT" sz="3200" dirty="0"/>
              <a:t>Installare il timbratore</a:t>
            </a:r>
          </a:p>
          <a:p>
            <a:pPr marL="514350" indent="-514350">
              <a:buFont typeface="+mj-lt"/>
              <a:buAutoNum type="arabicPeriod"/>
            </a:pPr>
            <a:endParaRPr lang="it-IT" sz="3200" dirty="0"/>
          </a:p>
          <a:p>
            <a:pPr marL="514350" indent="-514350">
              <a:buFont typeface="+mj-lt"/>
              <a:buAutoNum type="arabicPeriod"/>
            </a:pPr>
            <a:r>
              <a:rPr lang="it-IT" sz="3200" dirty="0"/>
              <a:t>Timbrare con il proprio codice personale</a:t>
            </a:r>
          </a:p>
          <a:p>
            <a:pPr marL="514350" indent="-514350">
              <a:buFont typeface="+mj-lt"/>
              <a:buAutoNum type="arabicPeriod"/>
            </a:pPr>
            <a:endParaRPr lang="it-IT" sz="3200" dirty="0"/>
          </a:p>
          <a:p>
            <a:pPr marL="514350" indent="-514350">
              <a:buFont typeface="+mj-lt"/>
              <a:buAutoNum type="arabicPeriod"/>
            </a:pPr>
            <a:r>
              <a:rPr lang="it-IT" sz="3200" dirty="0"/>
              <a:t>I codici colore – cosa significano?</a:t>
            </a:r>
          </a:p>
          <a:p>
            <a:pPr marL="514350" indent="-514350">
              <a:buFont typeface="+mj-lt"/>
              <a:buAutoNum type="arabicPeriod"/>
            </a:pPr>
            <a:endParaRPr lang="it-IT" sz="3200" dirty="0"/>
          </a:p>
          <a:p>
            <a:pPr marL="514350" indent="-514350">
              <a:buFont typeface="+mj-lt"/>
              <a:buAutoNum type="arabicPeriod"/>
            </a:pPr>
            <a:r>
              <a:rPr lang="it-IT" sz="3200" dirty="0"/>
              <a:t>Timbrature Offline</a:t>
            </a:r>
          </a:p>
        </p:txBody>
      </p:sp>
      <p:pic>
        <p:nvPicPr>
          <p:cNvPr id="35" name="Immagine 34" descr="Mr. Feels Cool">
            <a:extLst>
              <a:ext uri="{FF2B5EF4-FFF2-40B4-BE49-F238E27FC236}">
                <a16:creationId xmlns:a16="http://schemas.microsoft.com/office/drawing/2014/main" id="{F7D357FA-067B-4A1E-903E-0585DBEFE5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795" y="3463837"/>
            <a:ext cx="2340000" cy="23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064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anchor="b"/>
          <a:lstStyle/>
          <a:p>
            <a:pPr algn="ctr"/>
            <a:br>
              <a:rPr lang="it-IT" dirty="0"/>
            </a:br>
            <a:br>
              <a:rPr lang="it-IT" dirty="0"/>
            </a:br>
            <a:br>
              <a:rPr lang="it-IT" dirty="0"/>
            </a:br>
            <a:br>
              <a:rPr lang="it-IT" dirty="0"/>
            </a:br>
            <a:br>
              <a:rPr lang="it-IT" dirty="0"/>
            </a:br>
            <a:br>
              <a:rPr lang="it-IT" dirty="0"/>
            </a:br>
            <a:br>
              <a:rPr lang="it-IT" dirty="0"/>
            </a:br>
            <a:r>
              <a:rPr lang="it-IT" dirty="0"/>
              <a:t>1. Informazioni necessarie</a:t>
            </a: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660" y="1123837"/>
            <a:ext cx="2340000" cy="2340000"/>
          </a:xfr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ACC5605B-9CEF-4E6B-BFD3-EF839F7B0A45}"/>
              </a:ext>
            </a:extLst>
          </p:cNvPr>
          <p:cNvSpPr txBox="1"/>
          <p:nvPr/>
        </p:nvSpPr>
        <p:spPr>
          <a:xfrm>
            <a:off x="3561188" y="216794"/>
            <a:ext cx="8074152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/>
              <a:t>Per utilizzare gli strumenti </a:t>
            </a:r>
            <a:r>
              <a:rPr lang="it-IT" sz="3200" dirty="0" err="1"/>
              <a:t>Geias</a:t>
            </a:r>
            <a:r>
              <a:rPr lang="it-IT" sz="3200" dirty="0"/>
              <a:t> è necessario:</a:t>
            </a:r>
          </a:p>
          <a:p>
            <a:endParaRPr lang="it-IT" sz="3200" dirty="0"/>
          </a:p>
          <a:p>
            <a:pPr marL="514350" indent="-514350">
              <a:buFont typeface="+mj-lt"/>
              <a:buAutoNum type="arabicPeriod"/>
            </a:pPr>
            <a:r>
              <a:rPr lang="it-IT" sz="3200" b="1" dirty="0"/>
              <a:t>Aver attivato la propria email aziendale aldia.it</a:t>
            </a:r>
            <a:r>
              <a:rPr lang="it-IT" sz="3200" dirty="0"/>
              <a:t>:</a:t>
            </a:r>
          </a:p>
          <a:p>
            <a:pPr marL="914400" lvl="1" indent="-457200">
              <a:buFont typeface="Wingdings" panose="05000000000000000000" pitchFamily="2" charset="2"/>
              <a:buChar char="q"/>
            </a:pPr>
            <a:r>
              <a:rPr lang="it-IT" sz="3200" dirty="0"/>
              <a:t>le informazioni sono state inviate sulla tua </a:t>
            </a:r>
            <a:r>
              <a:rPr lang="it-IT" sz="3200" u="sng" dirty="0"/>
              <a:t>email personale</a:t>
            </a:r>
            <a:r>
              <a:rPr lang="it-IT" sz="3200" dirty="0"/>
              <a:t>! </a:t>
            </a:r>
          </a:p>
          <a:p>
            <a:pPr marL="914400" lvl="1" indent="-457200">
              <a:buFont typeface="Wingdings" panose="05000000000000000000" pitchFamily="2" charset="2"/>
              <a:buChar char="q"/>
            </a:pPr>
            <a:r>
              <a:rPr lang="it-IT" sz="3200" dirty="0"/>
              <a:t>Segui il procedimento indicato fino alla fine!</a:t>
            </a:r>
          </a:p>
          <a:p>
            <a:pPr marL="514350" indent="-514350">
              <a:buFont typeface="+mj-lt"/>
              <a:buAutoNum type="arabicPeriod"/>
            </a:pPr>
            <a:r>
              <a:rPr lang="it-IT" sz="3200" b="1" dirty="0"/>
              <a:t>Aver recuperato le informazioni di accesso agli applicativi </a:t>
            </a:r>
            <a:r>
              <a:rPr lang="it-IT" sz="3200" b="1" dirty="0" err="1"/>
              <a:t>Geias</a:t>
            </a:r>
            <a:r>
              <a:rPr lang="it-IT" sz="3200" b="1" dirty="0"/>
              <a:t>:</a:t>
            </a:r>
          </a:p>
          <a:p>
            <a:pPr marL="914400" lvl="1" indent="-457200">
              <a:buFont typeface="Wingdings" panose="05000000000000000000" pitchFamily="2" charset="2"/>
              <a:buChar char="q"/>
            </a:pPr>
            <a:r>
              <a:rPr lang="it-IT" sz="3200" dirty="0"/>
              <a:t>Nella casella email aziendale aldia.it troverete una seconda email proveniente da </a:t>
            </a:r>
            <a:r>
              <a:rPr lang="it-IT" sz="3200" dirty="0" err="1"/>
              <a:t>helpdesk@aldia.team</a:t>
            </a:r>
            <a:endParaRPr lang="it-IT" sz="3200" dirty="0"/>
          </a:p>
        </p:txBody>
      </p:sp>
      <p:pic>
        <p:nvPicPr>
          <p:cNvPr id="7" name="Immagine 6" descr="Mr. Feels sorpreso">
            <a:extLst>
              <a:ext uri="{FF2B5EF4-FFF2-40B4-BE49-F238E27FC236}">
                <a16:creationId xmlns:a16="http://schemas.microsoft.com/office/drawing/2014/main" id="{70D4A934-0179-45EC-B212-F57283D026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52250" y="3195828"/>
            <a:ext cx="1700022" cy="1700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1369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anchor="b"/>
          <a:lstStyle/>
          <a:p>
            <a:pPr algn="ctr"/>
            <a:br>
              <a:rPr lang="it-IT" dirty="0"/>
            </a:br>
            <a:br>
              <a:rPr lang="it-IT" dirty="0"/>
            </a:br>
            <a:br>
              <a:rPr lang="it-IT" dirty="0"/>
            </a:br>
            <a:br>
              <a:rPr lang="it-IT" dirty="0"/>
            </a:br>
            <a:br>
              <a:rPr lang="it-IT" dirty="0"/>
            </a:br>
            <a:br>
              <a:rPr lang="it-IT" dirty="0"/>
            </a:br>
            <a:br>
              <a:rPr lang="it-IT" dirty="0"/>
            </a:br>
            <a:r>
              <a:rPr lang="it-IT" dirty="0"/>
              <a:t>2. Installare il timbratore</a:t>
            </a: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660" y="1123837"/>
            <a:ext cx="2340000" cy="2340000"/>
          </a:xfr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ACC5605B-9CEF-4E6B-BFD3-EF839F7B0A45}"/>
              </a:ext>
            </a:extLst>
          </p:cNvPr>
          <p:cNvSpPr txBox="1"/>
          <p:nvPr/>
        </p:nvSpPr>
        <p:spPr>
          <a:xfrm>
            <a:off x="3504141" y="646562"/>
            <a:ext cx="8291619" cy="5509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rgbClr val="FF0000"/>
                </a:solidFill>
              </a:rPr>
              <a:t>ATTENZIONE</a:t>
            </a:r>
            <a:r>
              <a:rPr lang="it-IT" sz="3200" dirty="0">
                <a:solidFill>
                  <a:srgbClr val="FF0000"/>
                </a:solidFill>
              </a:rPr>
              <a:t>: il timbratore può essere installato su un solo dispositivo alla volta!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it-IT" sz="3200" dirty="0"/>
          </a:p>
          <a:p>
            <a:endParaRPr lang="it-IT" sz="3200" dirty="0"/>
          </a:p>
          <a:p>
            <a:endParaRPr lang="it-IT" sz="3200" dirty="0"/>
          </a:p>
          <a:p>
            <a:endParaRPr lang="it-IT" sz="3200" dirty="0">
              <a:sym typeface="Wingdings" panose="05000000000000000000" pitchFamily="2" charset="2"/>
            </a:endParaRPr>
          </a:p>
          <a:p>
            <a:r>
              <a:rPr lang="it-IT" sz="3200" dirty="0">
                <a:sym typeface="Wingdings" panose="05000000000000000000" pitchFamily="2" charset="2"/>
              </a:rPr>
              <a:t>se l’hai già installato una volta, ma ti serve reinstallarlo nuovamente…</a:t>
            </a:r>
          </a:p>
          <a:p>
            <a:endParaRPr lang="it-IT" sz="3200" dirty="0">
              <a:sym typeface="Wingdings" panose="05000000000000000000" pitchFamily="2" charset="2"/>
            </a:endParaRPr>
          </a:p>
          <a:p>
            <a:pPr algn="ctr"/>
            <a:r>
              <a:rPr lang="it-IT" sz="3200" b="1" u="sng" dirty="0">
                <a:sym typeface="Wingdings" panose="05000000000000000000" pitchFamily="2" charset="2"/>
              </a:rPr>
              <a:t>RICORDATI DI SCRIVERE A </a:t>
            </a:r>
            <a:r>
              <a:rPr lang="it-IT" sz="3200" b="1" u="sng" dirty="0" err="1">
                <a:highlight>
                  <a:srgbClr val="FFFF00"/>
                </a:highlight>
                <a:sym typeface="Wingdings" panose="05000000000000000000" pitchFamily="2" charset="2"/>
              </a:rPr>
              <a:t>helpdesk@aldia.team</a:t>
            </a:r>
            <a:endParaRPr lang="it-IT" sz="3200" b="1" u="sng" dirty="0">
              <a:highlight>
                <a:srgbClr val="FFFF00"/>
              </a:highlight>
            </a:endParaRPr>
          </a:p>
        </p:txBody>
      </p:sp>
      <p:pic>
        <p:nvPicPr>
          <p:cNvPr id="6" name="Immagine 5" descr="Mr. Feels Sano">
            <a:extLst>
              <a:ext uri="{FF2B5EF4-FFF2-40B4-BE49-F238E27FC236}">
                <a16:creationId xmlns:a16="http://schemas.microsoft.com/office/drawing/2014/main" id="{C770975C-C1E7-42F2-A866-F08E931438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0355" y="2785953"/>
            <a:ext cx="2136083" cy="2136083"/>
          </a:xfrm>
          <a:prstGeom prst="rect">
            <a:avLst/>
          </a:prstGeom>
        </p:spPr>
      </p:pic>
      <p:pic>
        <p:nvPicPr>
          <p:cNvPr id="9" name="Immagine 8" descr="Immagine che contiene ombrello, accessorio, nero, monitor&#10;&#10;Descrizione generata automaticamente">
            <a:extLst>
              <a:ext uri="{FF2B5EF4-FFF2-40B4-BE49-F238E27FC236}">
                <a16:creationId xmlns:a16="http://schemas.microsoft.com/office/drawing/2014/main" id="{C89E8C09-E664-4A28-8B85-11C1AA4D8FC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 rot="11871022">
            <a:off x="6735716" y="2045903"/>
            <a:ext cx="1011811" cy="109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0021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anchor="b"/>
          <a:lstStyle/>
          <a:p>
            <a:pPr algn="ctr"/>
            <a:br>
              <a:rPr lang="it-IT" dirty="0"/>
            </a:br>
            <a:br>
              <a:rPr lang="it-IT" dirty="0"/>
            </a:br>
            <a:br>
              <a:rPr lang="it-IT" dirty="0"/>
            </a:br>
            <a:br>
              <a:rPr lang="it-IT" dirty="0"/>
            </a:br>
            <a:br>
              <a:rPr lang="it-IT" dirty="0"/>
            </a:br>
            <a:br>
              <a:rPr lang="it-IT" dirty="0"/>
            </a:br>
            <a:br>
              <a:rPr lang="it-IT" dirty="0"/>
            </a:br>
            <a:r>
              <a:rPr lang="it-IT" dirty="0"/>
              <a:t>2. Installare il timbratore</a:t>
            </a: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4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660" y="1123837"/>
            <a:ext cx="2340000" cy="2340000"/>
          </a:xfr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ACC5605B-9CEF-4E6B-BFD3-EF839F7B0A45}"/>
              </a:ext>
            </a:extLst>
          </p:cNvPr>
          <p:cNvSpPr txBox="1"/>
          <p:nvPr/>
        </p:nvSpPr>
        <p:spPr>
          <a:xfrm>
            <a:off x="3790355" y="3132040"/>
            <a:ext cx="8291619" cy="58477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t-IT" sz="3200" b="1" dirty="0">
                <a:sym typeface="Wingdings" panose="05000000000000000000" pitchFamily="2" charset="2"/>
              </a:rPr>
              <a:t>Ecco come fare</a:t>
            </a:r>
            <a:r>
              <a:rPr lang="it-IT" sz="3200" dirty="0">
                <a:sym typeface="Wingdings" panose="05000000000000000000" pitchFamily="2" charset="2"/>
              </a:rPr>
              <a:t>:</a:t>
            </a:r>
            <a:endParaRPr lang="it-IT" sz="3200" dirty="0"/>
          </a:p>
        </p:txBody>
      </p:sp>
      <p:pic>
        <p:nvPicPr>
          <p:cNvPr id="6" name="Immagine 5" descr="Mr. Feels Sano">
            <a:extLst>
              <a:ext uri="{FF2B5EF4-FFF2-40B4-BE49-F238E27FC236}">
                <a16:creationId xmlns:a16="http://schemas.microsoft.com/office/drawing/2014/main" id="{C770975C-C1E7-42F2-A866-F08E931438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0355" y="2785953"/>
            <a:ext cx="2136083" cy="2136083"/>
          </a:xfrm>
          <a:prstGeom prst="rect">
            <a:avLst/>
          </a:prstGeom>
        </p:spPr>
      </p:pic>
      <p:pic>
        <p:nvPicPr>
          <p:cNvPr id="5" name="2020-04-27_16h00_10">
            <a:hlinkClick r:id="" action="ppaction://media"/>
            <a:extLst>
              <a:ext uri="{FF2B5EF4-FFF2-40B4-BE49-F238E27FC236}">
                <a16:creationId xmlns:a16="http://schemas.microsoft.com/office/drawing/2014/main" id="{B5CB2679-663C-4832-8804-5E7D380C5A7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198319" y="90678"/>
            <a:ext cx="3962400" cy="666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846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1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anchor="b"/>
          <a:lstStyle/>
          <a:p>
            <a:pPr algn="ctr"/>
            <a:br>
              <a:rPr lang="it-IT" dirty="0"/>
            </a:br>
            <a:br>
              <a:rPr lang="it-IT" dirty="0"/>
            </a:br>
            <a:br>
              <a:rPr lang="it-IT" dirty="0"/>
            </a:br>
            <a:br>
              <a:rPr lang="it-IT" dirty="0"/>
            </a:br>
            <a:br>
              <a:rPr lang="it-IT" dirty="0"/>
            </a:br>
            <a:br>
              <a:rPr lang="it-IT" dirty="0"/>
            </a:br>
            <a:br>
              <a:rPr lang="it-IT" dirty="0"/>
            </a:br>
            <a:r>
              <a:rPr lang="it-IT" dirty="0"/>
              <a:t>3. Timbrare</a:t>
            </a: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4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660" y="1123837"/>
            <a:ext cx="2340000" cy="2340000"/>
          </a:xfr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ACC5605B-9CEF-4E6B-BFD3-EF839F7B0A45}"/>
              </a:ext>
            </a:extLst>
          </p:cNvPr>
          <p:cNvSpPr txBox="1"/>
          <p:nvPr/>
        </p:nvSpPr>
        <p:spPr>
          <a:xfrm>
            <a:off x="3630462" y="266977"/>
            <a:ext cx="3068108" cy="1569660"/>
          </a:xfrm>
          <a:prstGeom prst="rect">
            <a:avLst/>
          </a:prstGeom>
          <a:noFill/>
          <a:ln w="9525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sz="3200" b="1" dirty="0">
                <a:solidFill>
                  <a:srgbClr val="FF0000"/>
                </a:solidFill>
                <a:sym typeface="Wingdings" panose="05000000000000000000" pitchFamily="2" charset="2"/>
              </a:rPr>
              <a:t>Per timbrare ti servirà il </a:t>
            </a:r>
            <a:r>
              <a:rPr lang="it-IT" sz="3200" b="1" u="sng" dirty="0">
                <a:solidFill>
                  <a:srgbClr val="FF0000"/>
                </a:solidFill>
                <a:sym typeface="Wingdings" panose="05000000000000000000" pitchFamily="2" charset="2"/>
              </a:rPr>
              <a:t>PIN di timbratura</a:t>
            </a:r>
            <a:r>
              <a:rPr lang="it-IT" sz="3200" b="1" dirty="0">
                <a:solidFill>
                  <a:srgbClr val="FF0000"/>
                </a:solidFill>
                <a:sym typeface="Wingdings" panose="05000000000000000000" pitchFamily="2" charset="2"/>
              </a:rPr>
              <a:t>!</a:t>
            </a:r>
            <a:endParaRPr lang="it-IT" sz="3200" dirty="0">
              <a:solidFill>
                <a:srgbClr val="FF0000"/>
              </a:solidFill>
            </a:endParaRPr>
          </a:p>
        </p:txBody>
      </p:sp>
      <p:pic>
        <p:nvPicPr>
          <p:cNvPr id="7" name="Immagine 6" descr="Mr. Feels Oro">
            <a:extLst>
              <a:ext uri="{FF2B5EF4-FFF2-40B4-BE49-F238E27FC236}">
                <a16:creationId xmlns:a16="http://schemas.microsoft.com/office/drawing/2014/main" id="{778AC3BD-E674-47A0-AC86-3AC0D400CF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212" y="3068545"/>
            <a:ext cx="2278964" cy="2278964"/>
          </a:xfrm>
          <a:prstGeom prst="rect">
            <a:avLst/>
          </a:prstGeom>
        </p:spPr>
      </p:pic>
      <p:pic>
        <p:nvPicPr>
          <p:cNvPr id="8" name="2020-04-27_16h15_52">
            <a:hlinkClick r:id="" action="ppaction://media"/>
            <a:extLst>
              <a:ext uri="{FF2B5EF4-FFF2-40B4-BE49-F238E27FC236}">
                <a16:creationId xmlns:a16="http://schemas.microsoft.com/office/drawing/2014/main" id="{B03A71DF-21FE-497E-A8F8-60EF5A22BAD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205345" y="90678"/>
            <a:ext cx="3962400" cy="6667500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12109D8C-78E6-45D4-9BFE-FA4745F51167}"/>
              </a:ext>
            </a:extLst>
          </p:cNvPr>
          <p:cNvSpPr txBox="1"/>
          <p:nvPr/>
        </p:nvSpPr>
        <p:spPr>
          <a:xfrm>
            <a:off x="3645702" y="3068605"/>
            <a:ext cx="3068108" cy="3539430"/>
          </a:xfrm>
          <a:prstGeom prst="rect">
            <a:avLst/>
          </a:prstGeom>
          <a:noFill/>
          <a:ln w="9525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sz="3200" b="1" dirty="0">
                <a:solidFill>
                  <a:schemeClr val="tx1"/>
                </a:solidFill>
                <a:sym typeface="Wingdings" panose="05000000000000000000" pitchFamily="2" charset="2"/>
              </a:rPr>
              <a:t>Non hai il tuo smartphone aziendale disponibile? </a:t>
            </a:r>
          </a:p>
          <a:p>
            <a:pPr algn="ctr"/>
            <a:r>
              <a:rPr lang="it-IT" sz="3200" b="1" u="sng" dirty="0">
                <a:solidFill>
                  <a:schemeClr val="tx1"/>
                </a:solidFill>
                <a:sym typeface="Wingdings" panose="05000000000000000000" pitchFamily="2" charset="2"/>
              </a:rPr>
              <a:t>Usa quello di un tuo collega con il tuo PIN</a:t>
            </a:r>
            <a:endParaRPr lang="it-IT" sz="3200" u="sng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8804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53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anchor="b"/>
          <a:lstStyle/>
          <a:p>
            <a:pPr algn="ctr"/>
            <a:br>
              <a:rPr lang="it-IT" dirty="0"/>
            </a:br>
            <a:br>
              <a:rPr lang="it-IT" dirty="0"/>
            </a:br>
            <a:br>
              <a:rPr lang="it-IT" dirty="0"/>
            </a:br>
            <a:br>
              <a:rPr lang="it-IT" dirty="0"/>
            </a:br>
            <a:br>
              <a:rPr lang="it-IT" dirty="0"/>
            </a:br>
            <a:br>
              <a:rPr lang="it-IT" dirty="0"/>
            </a:br>
            <a:br>
              <a:rPr lang="it-IT" dirty="0"/>
            </a:br>
            <a:r>
              <a:rPr lang="it-IT" dirty="0"/>
              <a:t>4. Codici colore</a:t>
            </a: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4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660" y="1123837"/>
            <a:ext cx="2340000" cy="2340000"/>
          </a:xfrm>
        </p:spPr>
      </p:pic>
      <p:pic>
        <p:nvPicPr>
          <p:cNvPr id="9" name="Immagine 8" descr="Mr. Feels Zen">
            <a:extLst>
              <a:ext uri="{FF2B5EF4-FFF2-40B4-BE49-F238E27FC236}">
                <a16:creationId xmlns:a16="http://schemas.microsoft.com/office/drawing/2014/main" id="{022E0DE4-D7E4-4BB4-819E-78ADD7BA499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902" y="3181186"/>
            <a:ext cx="2357616" cy="2357616"/>
          </a:xfrm>
          <a:prstGeom prst="rect">
            <a:avLst/>
          </a:prstGeom>
        </p:spPr>
      </p:pic>
      <p:pic>
        <p:nvPicPr>
          <p:cNvPr id="6" name="2020-04-28_16h02_11">
            <a:hlinkClick r:id="" action="ppaction://media"/>
            <a:extLst>
              <a:ext uri="{FF2B5EF4-FFF2-40B4-BE49-F238E27FC236}">
                <a16:creationId xmlns:a16="http://schemas.microsoft.com/office/drawing/2014/main" id="{F83CA68F-3BD9-4DA6-9DBA-6DF72FA3CCC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438902" y="703732"/>
            <a:ext cx="8663662" cy="5520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385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733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anchor="b"/>
          <a:lstStyle/>
          <a:p>
            <a:pPr algn="ctr"/>
            <a:br>
              <a:rPr lang="it-IT" dirty="0"/>
            </a:br>
            <a:br>
              <a:rPr lang="it-IT" dirty="0"/>
            </a:br>
            <a:br>
              <a:rPr lang="it-IT" dirty="0"/>
            </a:br>
            <a:br>
              <a:rPr lang="it-IT" dirty="0"/>
            </a:br>
            <a:br>
              <a:rPr lang="it-IT" dirty="0"/>
            </a:br>
            <a:br>
              <a:rPr lang="it-IT" dirty="0"/>
            </a:br>
            <a:br>
              <a:rPr lang="it-IT" dirty="0"/>
            </a:br>
            <a:r>
              <a:rPr lang="it-IT" dirty="0"/>
              <a:t>4. Codici colore</a:t>
            </a: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660" y="1123837"/>
            <a:ext cx="2340000" cy="2340000"/>
          </a:xfr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ACC5605B-9CEF-4E6B-BFD3-EF839F7B0A45}"/>
              </a:ext>
            </a:extLst>
          </p:cNvPr>
          <p:cNvSpPr txBox="1"/>
          <p:nvPr/>
        </p:nvSpPr>
        <p:spPr>
          <a:xfrm>
            <a:off x="3504142" y="1145425"/>
            <a:ext cx="8230538" cy="353943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t-IT" sz="2800" b="1" dirty="0">
                <a:solidFill>
                  <a:schemeClr val="tx1"/>
                </a:solidFill>
                <a:sym typeface="Wingdings" panose="05000000000000000000" pitchFamily="2" charset="2"/>
              </a:rPr>
              <a:t>Quindi ricapitoliamo:</a:t>
            </a:r>
          </a:p>
          <a:p>
            <a:endParaRPr lang="it-IT" sz="2800" b="1" dirty="0">
              <a:solidFill>
                <a:srgbClr val="FF0000"/>
              </a:solidFill>
              <a:sym typeface="Wingdings" panose="05000000000000000000" pitchFamily="2" charset="2"/>
            </a:endParaRPr>
          </a:p>
          <a:p>
            <a:endParaRPr lang="it-IT" sz="2800" dirty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r>
              <a:rPr lang="it-IT" sz="2800" dirty="0">
                <a:solidFill>
                  <a:schemeClr val="tx1"/>
                </a:solidFill>
                <a:sym typeface="Wingdings" panose="05000000000000000000" pitchFamily="2" charset="2"/>
              </a:rPr>
              <a:t>Il </a:t>
            </a:r>
            <a:r>
              <a:rPr lang="it-IT" sz="2800" b="1" dirty="0">
                <a:solidFill>
                  <a:schemeClr val="tx1"/>
                </a:solidFill>
                <a:sym typeface="Wingdings" panose="05000000000000000000" pitchFamily="2" charset="2"/>
              </a:rPr>
              <a:t>messaggio dopo la timbratura </a:t>
            </a:r>
            <a:r>
              <a:rPr lang="it-IT" sz="2800" dirty="0">
                <a:solidFill>
                  <a:schemeClr val="tx1"/>
                </a:solidFill>
                <a:sym typeface="Wingdings" panose="05000000000000000000" pitchFamily="2" charset="2"/>
              </a:rPr>
              <a:t>può essere di </a:t>
            </a:r>
            <a:r>
              <a:rPr lang="it-IT" sz="2800" u="sng" dirty="0">
                <a:solidFill>
                  <a:schemeClr val="tx1"/>
                </a:solidFill>
                <a:sym typeface="Wingdings" panose="05000000000000000000" pitchFamily="2" charset="2"/>
              </a:rPr>
              <a:t>3 colori </a:t>
            </a:r>
            <a:r>
              <a:rPr lang="it-IT" sz="2800" dirty="0">
                <a:solidFill>
                  <a:schemeClr val="tx1"/>
                </a:solidFill>
                <a:sym typeface="Wingdings" panose="05000000000000000000" pitchFamily="2" charset="2"/>
              </a:rPr>
              <a:t>diversi:</a:t>
            </a:r>
          </a:p>
          <a:p>
            <a:pPr algn="ctr"/>
            <a:r>
              <a:rPr lang="it-IT" sz="2800" dirty="0">
                <a:solidFill>
                  <a:schemeClr val="tx1"/>
                </a:solidFill>
              </a:rPr>
              <a:t>VERDE</a:t>
            </a:r>
          </a:p>
          <a:p>
            <a:pPr algn="ctr"/>
            <a:r>
              <a:rPr lang="it-IT" sz="2800" dirty="0">
                <a:solidFill>
                  <a:schemeClr val="tx1"/>
                </a:solidFill>
              </a:rPr>
              <a:t>ROSSO</a:t>
            </a:r>
          </a:p>
          <a:p>
            <a:pPr algn="ctr"/>
            <a:r>
              <a:rPr lang="it-IT" sz="2800" dirty="0">
                <a:solidFill>
                  <a:schemeClr val="tx1"/>
                </a:solidFill>
              </a:rPr>
              <a:t>GIALLO</a:t>
            </a:r>
          </a:p>
        </p:txBody>
      </p:sp>
      <p:pic>
        <p:nvPicPr>
          <p:cNvPr id="9" name="Immagine 8" descr="Mr. Feels Zen">
            <a:extLst>
              <a:ext uri="{FF2B5EF4-FFF2-40B4-BE49-F238E27FC236}">
                <a16:creationId xmlns:a16="http://schemas.microsoft.com/office/drawing/2014/main" id="{022E0DE4-D7E4-4BB4-819E-78ADD7BA49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902" y="3181186"/>
            <a:ext cx="2357616" cy="2357616"/>
          </a:xfrm>
          <a:prstGeom prst="rect">
            <a:avLst/>
          </a:prstGeom>
        </p:spPr>
      </p:pic>
      <p:sp>
        <p:nvSpPr>
          <p:cNvPr id="5" name="Ovale 4">
            <a:extLst>
              <a:ext uri="{FF2B5EF4-FFF2-40B4-BE49-F238E27FC236}">
                <a16:creationId xmlns:a16="http://schemas.microsoft.com/office/drawing/2014/main" id="{C5836AFF-C267-406F-9A5A-419161D6EFE2}"/>
              </a:ext>
            </a:extLst>
          </p:cNvPr>
          <p:cNvSpPr/>
          <p:nvPr/>
        </p:nvSpPr>
        <p:spPr>
          <a:xfrm>
            <a:off x="6520808" y="3351149"/>
            <a:ext cx="384048" cy="36576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Ovale 9">
            <a:extLst>
              <a:ext uri="{FF2B5EF4-FFF2-40B4-BE49-F238E27FC236}">
                <a16:creationId xmlns:a16="http://schemas.microsoft.com/office/drawing/2014/main" id="{9265C331-A8C6-416B-B0C8-3B2D0B72FAD5}"/>
              </a:ext>
            </a:extLst>
          </p:cNvPr>
          <p:cNvSpPr/>
          <p:nvPr/>
        </p:nvSpPr>
        <p:spPr>
          <a:xfrm>
            <a:off x="6520430" y="3743667"/>
            <a:ext cx="384048" cy="365760"/>
          </a:xfrm>
          <a:prstGeom prst="ellipse">
            <a:avLst/>
          </a:prstGeom>
          <a:solidFill>
            <a:srgbClr val="FF00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FF0000"/>
              </a:solidFill>
            </a:endParaRPr>
          </a:p>
        </p:txBody>
      </p:sp>
      <p:sp>
        <p:nvSpPr>
          <p:cNvPr id="11" name="Ovale 10">
            <a:extLst>
              <a:ext uri="{FF2B5EF4-FFF2-40B4-BE49-F238E27FC236}">
                <a16:creationId xmlns:a16="http://schemas.microsoft.com/office/drawing/2014/main" id="{95E390C8-9EA0-4BDE-85E6-59BE5B82A46C}"/>
              </a:ext>
            </a:extLst>
          </p:cNvPr>
          <p:cNvSpPr/>
          <p:nvPr/>
        </p:nvSpPr>
        <p:spPr>
          <a:xfrm rot="21430791">
            <a:off x="6529195" y="4129760"/>
            <a:ext cx="384048" cy="365760"/>
          </a:xfrm>
          <a:prstGeom prst="ellipse">
            <a:avLst/>
          </a:prstGeom>
          <a:solidFill>
            <a:srgbClr val="FFFF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67266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anchor="b"/>
          <a:lstStyle/>
          <a:p>
            <a:pPr algn="ctr"/>
            <a:br>
              <a:rPr lang="it-IT" dirty="0"/>
            </a:br>
            <a:br>
              <a:rPr lang="it-IT" dirty="0"/>
            </a:br>
            <a:br>
              <a:rPr lang="it-IT" dirty="0"/>
            </a:br>
            <a:br>
              <a:rPr lang="it-IT" dirty="0"/>
            </a:br>
            <a:br>
              <a:rPr lang="it-IT" dirty="0"/>
            </a:br>
            <a:br>
              <a:rPr lang="it-IT" dirty="0"/>
            </a:br>
            <a:br>
              <a:rPr lang="it-IT" dirty="0"/>
            </a:br>
            <a:r>
              <a:rPr lang="it-IT" dirty="0"/>
              <a:t>5. </a:t>
            </a:r>
            <a:r>
              <a:rPr lang="it-IT" dirty="0" err="1"/>
              <a:t>Timbatura</a:t>
            </a:r>
            <a:r>
              <a:rPr lang="it-IT" dirty="0"/>
              <a:t> offline</a:t>
            </a: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660" y="1123837"/>
            <a:ext cx="2340000" cy="2340000"/>
          </a:xfr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ACC5605B-9CEF-4E6B-BFD3-EF839F7B0A45}"/>
              </a:ext>
            </a:extLst>
          </p:cNvPr>
          <p:cNvSpPr txBox="1"/>
          <p:nvPr/>
        </p:nvSpPr>
        <p:spPr>
          <a:xfrm>
            <a:off x="3504141" y="459625"/>
            <a:ext cx="8316383" cy="606319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sz="2800" b="1" dirty="0">
                <a:solidFill>
                  <a:schemeClr val="tx1"/>
                </a:solidFill>
                <a:sym typeface="Wingdings" panose="05000000000000000000" pitchFamily="2" charset="2"/>
              </a:rPr>
              <a:t>Presso l’utente/struttura non c’è campo?</a:t>
            </a:r>
          </a:p>
          <a:p>
            <a:endParaRPr lang="it-IT" sz="2800" b="1" dirty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endParaRPr lang="it-IT" sz="2800" b="1" dirty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endParaRPr lang="it-IT" sz="2800" b="1" dirty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endParaRPr lang="it-IT" sz="2800" b="1" dirty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endParaRPr lang="it-IT" sz="2800" b="1" dirty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endParaRPr lang="it-IT" sz="2800" b="1" dirty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endParaRPr lang="it-IT" sz="2400" dirty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pPr marL="457200" indent="-457200">
              <a:buFont typeface="+mj-lt"/>
              <a:buAutoNum type="arabicPeriod"/>
            </a:pPr>
            <a:r>
              <a:rPr lang="it-IT" sz="2400" dirty="0">
                <a:solidFill>
                  <a:schemeClr val="tx1"/>
                </a:solidFill>
                <a:sym typeface="Wingdings" panose="05000000000000000000" pitchFamily="2" charset="2"/>
              </a:rPr>
              <a:t>Ricordati di </a:t>
            </a:r>
            <a:r>
              <a:rPr lang="it-IT" sz="2400" b="1" dirty="0">
                <a:solidFill>
                  <a:schemeClr val="tx1"/>
                </a:solidFill>
                <a:sym typeface="Wingdings" panose="05000000000000000000" pitchFamily="2" charset="2"/>
              </a:rPr>
              <a:t>cliccare sull’app TIMBRATORE </a:t>
            </a:r>
            <a:r>
              <a:rPr lang="it-IT" sz="2400" dirty="0">
                <a:solidFill>
                  <a:schemeClr val="tx1"/>
                </a:solidFill>
                <a:sym typeface="Wingdings" panose="05000000000000000000" pitchFamily="2" charset="2"/>
              </a:rPr>
              <a:t>del tuo telefono </a:t>
            </a:r>
            <a:r>
              <a:rPr lang="it-IT" sz="2400" b="1" dirty="0">
                <a:solidFill>
                  <a:schemeClr val="tx1"/>
                </a:solidFill>
                <a:sym typeface="Wingdings" panose="05000000000000000000" pitchFamily="2" charset="2"/>
              </a:rPr>
              <a:t>PRIMA di accedere </a:t>
            </a:r>
            <a:r>
              <a:rPr lang="it-IT" sz="2400" dirty="0">
                <a:solidFill>
                  <a:schemeClr val="tx1"/>
                </a:solidFill>
                <a:sym typeface="Wingdings" panose="05000000000000000000" pitchFamily="2" charset="2"/>
              </a:rPr>
              <a:t>all’area dove non c’è campo! </a:t>
            </a:r>
          </a:p>
          <a:p>
            <a:pPr marL="457200" indent="-457200">
              <a:buFont typeface="+mj-lt"/>
              <a:buAutoNum type="arabicPeriod"/>
            </a:pPr>
            <a:endParaRPr lang="it-IT" sz="2400" dirty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pPr marL="457200" indent="-457200">
              <a:buFont typeface="+mj-lt"/>
              <a:buAutoNum type="arabicPeriod"/>
            </a:pPr>
            <a:r>
              <a:rPr lang="it-IT" sz="2400" dirty="0">
                <a:solidFill>
                  <a:schemeClr val="tx1"/>
                </a:solidFill>
                <a:sym typeface="Wingdings" panose="05000000000000000000" pitchFamily="2" charset="2"/>
              </a:rPr>
              <a:t>Quando entrerai potrai fare le </a:t>
            </a:r>
            <a:r>
              <a:rPr lang="it-IT" sz="2400" b="1" dirty="0">
                <a:solidFill>
                  <a:schemeClr val="tx1"/>
                </a:solidFill>
                <a:sym typeface="Wingdings" panose="05000000000000000000" pitchFamily="2" charset="2"/>
              </a:rPr>
              <a:t>timbrature come al solito</a:t>
            </a:r>
            <a:r>
              <a:rPr lang="it-IT" sz="2400" dirty="0">
                <a:solidFill>
                  <a:schemeClr val="tx1"/>
                </a:solidFill>
                <a:sym typeface="Wingdings" panose="05000000000000000000" pitchFamily="2" charset="2"/>
              </a:rPr>
              <a:t>.</a:t>
            </a:r>
          </a:p>
          <a:p>
            <a:pPr marL="457200" indent="-457200">
              <a:buFont typeface="+mj-lt"/>
              <a:buAutoNum type="arabicPeriod"/>
            </a:pPr>
            <a:endParaRPr lang="it-IT" sz="2400" dirty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pPr marL="457200" indent="-457200">
              <a:buFont typeface="+mj-lt"/>
              <a:buAutoNum type="arabicPeriod"/>
            </a:pPr>
            <a:r>
              <a:rPr lang="it-IT" sz="2400" dirty="0" err="1">
                <a:solidFill>
                  <a:schemeClr val="tx1"/>
                </a:solidFill>
                <a:sym typeface="Wingdings" panose="05000000000000000000" pitchFamily="2" charset="2"/>
              </a:rPr>
              <a:t>Geias</a:t>
            </a:r>
            <a:r>
              <a:rPr lang="it-IT" sz="2400" dirty="0">
                <a:solidFill>
                  <a:schemeClr val="tx1"/>
                </a:solidFill>
                <a:sym typeface="Wingdings" panose="05000000000000000000" pitchFamily="2" charset="2"/>
              </a:rPr>
              <a:t> invierà le timbrature offline in automatico appena ci sarà campo  come </a:t>
            </a:r>
            <a:r>
              <a:rPr lang="it-IT" sz="2400" b="1" dirty="0" err="1">
                <a:solidFill>
                  <a:schemeClr val="tx1"/>
                </a:solidFill>
                <a:sym typeface="Wingdings" panose="05000000000000000000" pitchFamily="2" charset="2"/>
              </a:rPr>
              <a:t>Whatsapp</a:t>
            </a:r>
            <a:r>
              <a:rPr lang="it-IT" sz="2400" dirty="0">
                <a:solidFill>
                  <a:schemeClr val="tx1"/>
                </a:solidFill>
                <a:sym typeface="Wingdings" panose="05000000000000000000" pitchFamily="2" charset="2"/>
              </a:rPr>
              <a:t>!</a:t>
            </a:r>
          </a:p>
        </p:txBody>
      </p:sp>
      <p:pic>
        <p:nvPicPr>
          <p:cNvPr id="12" name="Immagine 11" descr="Mr. Feels mano sul cuore">
            <a:extLst>
              <a:ext uri="{FF2B5EF4-FFF2-40B4-BE49-F238E27FC236}">
                <a16:creationId xmlns:a16="http://schemas.microsoft.com/office/drawing/2014/main" id="{6B509480-DAF6-436E-9ECC-DE62C85A84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843" y="3206033"/>
            <a:ext cx="1677023" cy="1677023"/>
          </a:xfrm>
          <a:prstGeom prst="rect">
            <a:avLst/>
          </a:prstGeom>
        </p:spPr>
      </p:pic>
      <p:pic>
        <p:nvPicPr>
          <p:cNvPr id="7" name="Immagine 6" descr="Immagine che contiene stanza&#10;&#10;Descrizione generata automaticamente">
            <a:extLst>
              <a:ext uri="{FF2B5EF4-FFF2-40B4-BE49-F238E27FC236}">
                <a16:creationId xmlns:a16="http://schemas.microsoft.com/office/drawing/2014/main" id="{C8467DC5-F340-4F49-A32B-2C9207DE6B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5849060" y="1120454"/>
            <a:ext cx="3327226" cy="2428875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199C0745-FFE3-4D2A-AD16-BFDEDD37C8C8}"/>
              </a:ext>
            </a:extLst>
          </p:cNvPr>
          <p:cNvSpPr txBox="1"/>
          <p:nvPr/>
        </p:nvSpPr>
        <p:spPr>
          <a:xfrm>
            <a:off x="5939342" y="3332011"/>
            <a:ext cx="3146661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600" dirty="0">
                <a:hlinkClick r:id="rId5" tooltip="https://www.flickr.com/photos/jelene/2966591130"/>
              </a:rPr>
              <a:t>Questa foto</a:t>
            </a:r>
            <a:r>
              <a:rPr lang="it-IT" sz="600" dirty="0"/>
              <a:t> di Autore sconosciuto è concesso in licenza da </a:t>
            </a:r>
            <a:r>
              <a:rPr lang="it-IT" sz="600" dirty="0">
                <a:hlinkClick r:id="rId6" tooltip="https://creativecommons.org/licenses/by/3.0/"/>
              </a:rPr>
              <a:t>CC BY</a:t>
            </a:r>
            <a:endParaRPr lang="it-IT" sz="600" dirty="0"/>
          </a:p>
        </p:txBody>
      </p:sp>
    </p:spTree>
    <p:extLst>
      <p:ext uri="{BB962C8B-B14F-4D97-AF65-F5344CB8AC3E}">
        <p14:creationId xmlns:p14="http://schemas.microsoft.com/office/powerpoint/2010/main" val="1836753235"/>
      </p:ext>
    </p:extLst>
  </p:cSld>
  <p:clrMapOvr>
    <a:masterClrMapping/>
  </p:clrMapOvr>
</p:sld>
</file>

<file path=ppt/theme/theme1.xml><?xml version="1.0" encoding="utf-8"?>
<a:theme xmlns:a="http://schemas.openxmlformats.org/drawingml/2006/main" name="Cornice">
  <a:themeElements>
    <a:clrScheme name="Personalizzato 1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376092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B0207D"/>
      </a:hlink>
      <a:folHlink>
        <a:srgbClr val="3EBBF0"/>
      </a:folHlink>
    </a:clrScheme>
    <a:fontScheme name="Cornice">
      <a:maj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Cornic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629A0216-3BBD-45C0-B63F-2683BEA18F60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ceca58b4-927d-4dad-a5b0-a33e6e331613">
      <UserInfo>
        <DisplayName>Giovanna Bonsignore</DisplayName>
        <AccountId>58</AccountId>
        <AccountType/>
      </UserInfo>
    </SharedWithUsers>
    <_Flow_SignoffStatus xmlns="99a35437-54aa-4787-b996-ff519511632c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85ACE34F4288AB41809E64A1377BC8B1" ma:contentTypeVersion="14" ma:contentTypeDescription="Creare un nuovo documento." ma:contentTypeScope="" ma:versionID="0fe91a6ee2a600a58bd76647e6922263">
  <xsd:schema xmlns:xsd="http://www.w3.org/2001/XMLSchema" xmlns:xs="http://www.w3.org/2001/XMLSchema" xmlns:p="http://schemas.microsoft.com/office/2006/metadata/properties" xmlns:ns2="99a35437-54aa-4787-b996-ff519511632c" xmlns:ns3="ceca58b4-927d-4dad-a5b0-a33e6e331613" targetNamespace="http://schemas.microsoft.com/office/2006/metadata/properties" ma:root="true" ma:fieldsID="9f00a5bbd62f3139a8957b762003f81d" ns2:_="" ns3:_="">
    <xsd:import namespace="99a35437-54aa-4787-b996-ff519511632c"/>
    <xsd:import namespace="ceca58b4-927d-4dad-a5b0-a33e6e33161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AutoTags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_Flow_Signoff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9a35437-54aa-4787-b996-ff519511632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1" nillable="true" ma:displayName="Location" ma:internalName="MediaServiceLocation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_Flow_SignoffStatus" ma:index="21" nillable="true" ma:displayName="Stato consenso" ma:internalName="Stato_x0020_consenso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eca58b4-927d-4dad-a5b0-a33e6e331613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Condivis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Condiviso con dettagli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i contenuto"/>
        <xsd:element ref="dc:title" minOccurs="0" maxOccurs="1" ma:index="4" ma:displayName="Tito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7B08EB4-1FB9-4E2B-B282-3949293FFC67}">
  <ds:schemaRefs>
    <ds:schemaRef ds:uri="http://purl.org/dc/terms/"/>
    <ds:schemaRef ds:uri="http://www.w3.org/XML/1998/namespace"/>
    <ds:schemaRef ds:uri="http://purl.org/dc/elements/1.1/"/>
    <ds:schemaRef ds:uri="99a35437-54aa-4787-b996-ff519511632c"/>
    <ds:schemaRef ds:uri="http://purl.org/dc/dcmitype/"/>
    <ds:schemaRef ds:uri="http://schemas.microsoft.com/office/2006/documentManagement/types"/>
    <ds:schemaRef ds:uri="ceca58b4-927d-4dad-a5b0-a33e6e331613"/>
    <ds:schemaRef ds:uri="http://schemas.microsoft.com/office/infopath/2007/PartnerControls"/>
    <ds:schemaRef ds:uri="http://schemas.openxmlformats.org/package/2006/metadata/core-properties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F4C2A6FF-FF44-426F-A61E-36CB5CA9626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4A5F23A-572C-4E6A-9E53-236B47A31098}"/>
</file>

<file path=docProps/app.xml><?xml version="1.0" encoding="utf-8"?>
<Properties xmlns="http://schemas.openxmlformats.org/officeDocument/2006/extended-properties" xmlns:vt="http://schemas.openxmlformats.org/officeDocument/2006/docPropsVTypes">
  <Template>Cornice</Template>
  <TotalTime>541</TotalTime>
  <Words>793</Words>
  <Application>Microsoft Office PowerPoint</Application>
  <PresentationFormat>Widescreen</PresentationFormat>
  <Paragraphs>144</Paragraphs>
  <Slides>17</Slides>
  <Notes>0</Notes>
  <HiddenSlides>0</HiddenSlides>
  <MMClips>3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17</vt:i4>
      </vt:variant>
    </vt:vector>
  </HeadingPairs>
  <TitlesOfParts>
    <vt:vector size="22" baseType="lpstr">
      <vt:lpstr>Arial</vt:lpstr>
      <vt:lpstr>Corbel</vt:lpstr>
      <vt:lpstr>Wingdings</vt:lpstr>
      <vt:lpstr>Wingdings 2</vt:lpstr>
      <vt:lpstr>Cornice</vt:lpstr>
      <vt:lpstr>Formazione Timbratore</vt:lpstr>
      <vt:lpstr>       Indice</vt:lpstr>
      <vt:lpstr>       1. Informazioni necessarie</vt:lpstr>
      <vt:lpstr>       2. Installare il timbratore</vt:lpstr>
      <vt:lpstr>       2. Installare il timbratore</vt:lpstr>
      <vt:lpstr>       3. Timbrare</vt:lpstr>
      <vt:lpstr>       4. Codici colore</vt:lpstr>
      <vt:lpstr>       4. Codici colore</vt:lpstr>
      <vt:lpstr>       5. Timbatura offline</vt:lpstr>
      <vt:lpstr>Questionario</vt:lpstr>
      <vt:lpstr>Questionario</vt:lpstr>
      <vt:lpstr>Questionario</vt:lpstr>
      <vt:lpstr>Questionario</vt:lpstr>
      <vt:lpstr>Questionario</vt:lpstr>
      <vt:lpstr>Questionario</vt:lpstr>
      <vt:lpstr>Questionario</vt:lpstr>
      <vt:lpstr>Grazie e…  Buona timbratura a tutti!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PIANO STRATEGICO</dc:title>
  <dc:creator>Cristina De Biasi</dc:creator>
  <cp:lastModifiedBy>ELISA SARAGAGLIA</cp:lastModifiedBy>
  <cp:revision>28</cp:revision>
  <dcterms:created xsi:type="dcterms:W3CDTF">2016-12-15T07:27:16Z</dcterms:created>
  <dcterms:modified xsi:type="dcterms:W3CDTF">2022-03-22T10:03:43Z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0x01010085ACE34F4288AB41809E64A1377BC8B1</vt:lpwstr>
  </property>
</Properties>
</file>